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2" r:id="rId3"/>
    <p:sldMasterId id="2147483714" r:id="rId4"/>
    <p:sldMasterId id="2147483718" r:id="rId5"/>
    <p:sldMasterId id="2147483745" r:id="rId6"/>
    <p:sldMasterId id="2147483770" r:id="rId7"/>
  </p:sldMasterIdLst>
  <p:notesMasterIdLst>
    <p:notesMasterId r:id="rId26"/>
  </p:notesMasterIdLst>
  <p:sldIdLst>
    <p:sldId id="257" r:id="rId8"/>
    <p:sldId id="258" r:id="rId9"/>
    <p:sldId id="442" r:id="rId10"/>
    <p:sldId id="5620" r:id="rId11"/>
    <p:sldId id="5719" r:id="rId12"/>
    <p:sldId id="5717" r:id="rId13"/>
    <p:sldId id="5723" r:id="rId14"/>
    <p:sldId id="1780" r:id="rId15"/>
    <p:sldId id="5720" r:id="rId16"/>
    <p:sldId id="5621" r:id="rId17"/>
    <p:sldId id="1783" r:id="rId18"/>
    <p:sldId id="1784" r:id="rId19"/>
    <p:sldId id="5622" r:id="rId20"/>
    <p:sldId id="5623" r:id="rId21"/>
    <p:sldId id="5624" r:id="rId22"/>
    <p:sldId id="5625" r:id="rId23"/>
    <p:sldId id="5721" r:id="rId24"/>
    <p:sldId id="572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F3363E5-B701-4918-A6F0-C2E1F6F26640}">
          <p14:sldIdLst>
            <p14:sldId id="257"/>
            <p14:sldId id="258"/>
            <p14:sldId id="442"/>
            <p14:sldId id="5620"/>
            <p14:sldId id="5719"/>
            <p14:sldId id="5717"/>
            <p14:sldId id="5723"/>
            <p14:sldId id="1780"/>
            <p14:sldId id="5720"/>
            <p14:sldId id="5621"/>
            <p14:sldId id="1783"/>
            <p14:sldId id="1784"/>
            <p14:sldId id="5622"/>
            <p14:sldId id="5623"/>
            <p14:sldId id="5624"/>
            <p14:sldId id="5625"/>
            <p14:sldId id="5721"/>
            <p14:sldId id="57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known User1" initials="Unknown User1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72DBA-113E-4F1D-9567-952AFABA0280}" v="25" dt="2019-08-05T17:56:59.405"/>
    <p1510:client id="{EABE89C9-4DE7-4D59-8D56-1C50ECA1C68E}" v="61" dt="2019-08-05T15:36:27.2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604A0E7-D573-4540-944A-363D9C9BAED3}"/>
  </pc:docChgLst>
  <pc:docChgLst>
    <pc:chgData name="Richard Brynteson" userId="d77bb206a555839f" providerId="LiveId" clId="{EB000D8A-CFA6-49AD-92C0-CA2F7F783AF8}"/>
  </pc:docChgLst>
  <pc:docChgLst>
    <pc:chgData name="Richard Brynteson" userId="d77bb206a555839f" providerId="LiveId" clId="{4896267D-1850-4855-A7AE-FCEC1B1BC07A}"/>
  </pc:docChgLst>
  <pc:docChgLst>
    <pc:chgData name="Richard Brynteson" userId="d77bb206a555839f" providerId="LiveId" clId="{C119B19B-2096-4269-B820-3B9C71D42948}"/>
  </pc:docChgLst>
  <pc:docChgLst>
    <pc:chgData name="Richard Brynteson" userId="d77bb206a555839f" providerId="LiveId" clId="{B96247AF-8388-467B-BEB9-867B9BEFA712}"/>
  </pc:docChgLst>
  <pc:docChgLst>
    <pc:chgData name="Richard Brynteson" userId="d77bb206a555839f" providerId="LiveId" clId="{3C972DBA-113E-4F1D-9567-952AFABA0280}"/>
    <pc:docChg chg="undo custSel addSld modSld modSection">
      <pc:chgData name="Richard Brynteson" userId="d77bb206a555839f" providerId="LiveId" clId="{3C972DBA-113E-4F1D-9567-952AFABA0280}" dt="2019-08-05T18:30:21.829" v="729" actId="20577"/>
      <pc:docMkLst>
        <pc:docMk/>
      </pc:docMkLst>
      <pc:sldChg chg="addSp modSp">
        <pc:chgData name="Richard Brynteson" userId="d77bb206a555839f" providerId="LiveId" clId="{3C972DBA-113E-4F1D-9567-952AFABA0280}" dt="2019-08-05T18:06:05.139" v="639" actId="20577"/>
        <pc:sldMkLst>
          <pc:docMk/>
          <pc:sldMk cId="815196519" sldId="257"/>
        </pc:sldMkLst>
        <pc:spChg chg="mod">
          <ac:chgData name="Richard Brynteson" userId="d77bb206a555839f" providerId="LiveId" clId="{3C972DBA-113E-4F1D-9567-952AFABA0280}" dt="2019-08-05T18:06:05.139" v="639" actId="20577"/>
          <ac:spMkLst>
            <pc:docMk/>
            <pc:sldMk cId="815196519" sldId="257"/>
            <ac:spMk id="2" creationId="{00000000-0000-0000-0000-000000000000}"/>
          </ac:spMkLst>
        </pc:spChg>
        <pc:picChg chg="add mod">
          <ac:chgData name="Richard Brynteson" userId="d77bb206a555839f" providerId="LiveId" clId="{3C972DBA-113E-4F1D-9567-952AFABA0280}" dt="2019-08-05T17:56:59.390" v="522" actId="1076"/>
          <ac:picMkLst>
            <pc:docMk/>
            <pc:sldMk cId="815196519" sldId="257"/>
            <ac:picMk id="1026" creationId="{29E0F455-8CE2-4C2C-B28D-85DA64FF7941}"/>
          </ac:picMkLst>
        </pc:picChg>
      </pc:sldChg>
      <pc:sldChg chg="modSp">
        <pc:chgData name="Richard Brynteson" userId="d77bb206a555839f" providerId="LiveId" clId="{3C972DBA-113E-4F1D-9567-952AFABA0280}" dt="2019-08-05T18:30:21.829" v="729" actId="20577"/>
        <pc:sldMkLst>
          <pc:docMk/>
          <pc:sldMk cId="3693937724" sldId="5625"/>
        </pc:sldMkLst>
        <pc:spChg chg="mod">
          <ac:chgData name="Richard Brynteson" userId="d77bb206a555839f" providerId="LiveId" clId="{3C972DBA-113E-4F1D-9567-952AFABA0280}" dt="2019-08-05T18:30:21.829" v="729" actId="20577"/>
          <ac:spMkLst>
            <pc:docMk/>
            <pc:sldMk cId="3693937724" sldId="5625"/>
            <ac:spMk id="3" creationId="{37C48FFE-D3DE-49EE-84DB-DD1DD8165F3D}"/>
          </ac:spMkLst>
        </pc:spChg>
      </pc:sldChg>
      <pc:sldChg chg="modSp add">
        <pc:chgData name="Richard Brynteson" userId="d77bb206a555839f" providerId="LiveId" clId="{3C972DBA-113E-4F1D-9567-952AFABA0280}" dt="2019-08-05T16:59:19.922" v="326" actId="20577"/>
        <pc:sldMkLst>
          <pc:docMk/>
          <pc:sldMk cId="3469492940" sldId="5722"/>
        </pc:sldMkLst>
        <pc:spChg chg="mod">
          <ac:chgData name="Richard Brynteson" userId="d77bb206a555839f" providerId="LiveId" clId="{3C972DBA-113E-4F1D-9567-952AFABA0280}" dt="2019-08-05T16:55:53.894" v="42" actId="20577"/>
          <ac:spMkLst>
            <pc:docMk/>
            <pc:sldMk cId="3469492940" sldId="5722"/>
            <ac:spMk id="2" creationId="{B42C98F7-CAE7-4690-BD41-5F275E2C0CF4}"/>
          </ac:spMkLst>
        </pc:spChg>
        <pc:spChg chg="mod">
          <ac:chgData name="Richard Brynteson" userId="d77bb206a555839f" providerId="LiveId" clId="{3C972DBA-113E-4F1D-9567-952AFABA0280}" dt="2019-08-05T16:59:19.922" v="326" actId="20577"/>
          <ac:spMkLst>
            <pc:docMk/>
            <pc:sldMk cId="3469492940" sldId="5722"/>
            <ac:spMk id="3" creationId="{37C48FFE-D3DE-49EE-84DB-DD1DD8165F3D}"/>
          </ac:spMkLst>
        </pc:spChg>
      </pc:sldChg>
      <pc:sldChg chg="addSp modSp new">
        <pc:chgData name="Richard Brynteson" userId="d77bb206a555839f" providerId="LiveId" clId="{3C972DBA-113E-4F1D-9567-952AFABA0280}" dt="2019-08-05T17:35:48.472" v="515" actId="1076"/>
        <pc:sldMkLst>
          <pc:docMk/>
          <pc:sldMk cId="118635710" sldId="5723"/>
        </pc:sldMkLst>
        <pc:spChg chg="mod">
          <ac:chgData name="Richard Brynteson" userId="d77bb206a555839f" providerId="LiveId" clId="{3C972DBA-113E-4F1D-9567-952AFABA0280}" dt="2019-08-05T17:30:19.030" v="371" actId="20577"/>
          <ac:spMkLst>
            <pc:docMk/>
            <pc:sldMk cId="118635710" sldId="5723"/>
            <ac:spMk id="2" creationId="{B66EF215-A661-4073-9798-BD873C7D2775}"/>
          </ac:spMkLst>
        </pc:spChg>
        <pc:spChg chg="mod">
          <ac:chgData name="Richard Brynteson" userId="d77bb206a555839f" providerId="LiveId" clId="{3C972DBA-113E-4F1D-9567-952AFABA0280}" dt="2019-08-05T17:32:59.669" v="510" actId="20577"/>
          <ac:spMkLst>
            <pc:docMk/>
            <pc:sldMk cId="118635710" sldId="5723"/>
            <ac:spMk id="3" creationId="{E8B2356D-0D35-406A-B3CF-29CDC5870D26}"/>
          </ac:spMkLst>
        </pc:spChg>
        <pc:picChg chg="add mod modCrop">
          <ac:chgData name="Richard Brynteson" userId="d77bb206a555839f" providerId="LiveId" clId="{3C972DBA-113E-4F1D-9567-952AFABA0280}" dt="2019-08-05T17:35:42.069" v="513" actId="1076"/>
          <ac:picMkLst>
            <pc:docMk/>
            <pc:sldMk cId="118635710" sldId="5723"/>
            <ac:picMk id="4" creationId="{B862CF7C-C669-4149-B807-2E2838EB2EC2}"/>
          </ac:picMkLst>
        </pc:picChg>
        <pc:picChg chg="add mod modCrop">
          <ac:chgData name="Richard Brynteson" userId="d77bb206a555839f" providerId="LiveId" clId="{3C972DBA-113E-4F1D-9567-952AFABA0280}" dt="2019-08-05T17:32:04.967" v="460" actId="1076"/>
          <ac:picMkLst>
            <pc:docMk/>
            <pc:sldMk cId="118635710" sldId="5723"/>
            <ac:picMk id="5" creationId="{4F7CA4FD-4AFD-41C0-B371-833DAC69CF15}"/>
          </ac:picMkLst>
        </pc:picChg>
        <pc:picChg chg="add mod">
          <ac:chgData name="Richard Brynteson" userId="d77bb206a555839f" providerId="LiveId" clId="{3C972DBA-113E-4F1D-9567-952AFABA0280}" dt="2019-08-05T17:35:48.472" v="515" actId="1076"/>
          <ac:picMkLst>
            <pc:docMk/>
            <pc:sldMk cId="118635710" sldId="5723"/>
            <ac:picMk id="2050" creationId="{0E979185-8D6C-4149-A767-2469ED8AE99D}"/>
          </ac:picMkLst>
        </pc:picChg>
      </pc:sldChg>
    </pc:docChg>
  </pc:docChgLst>
  <pc:docChgLst>
    <pc:chgData name="Richard Brynteson" userId="d77bb206a555839f" providerId="LiveId" clId="{C90CC610-70D5-48DB-8F71-38C2A7D29332}"/>
  </pc:docChgLst>
  <pc:docChgLst>
    <pc:chgData name="Richard Brynteson" userId="d77bb206a555839f" providerId="LiveId" clId="{EABE89C9-4DE7-4D59-8D56-1C50ECA1C68E}"/>
    <pc:docChg chg="undo custSel addSld delSld modSld sldOrd delMainMaster delSection modSection">
      <pc:chgData name="Richard Brynteson" userId="d77bb206a555839f" providerId="LiveId" clId="{EABE89C9-4DE7-4D59-8D56-1C50ECA1C68E}" dt="2019-08-05T15:39:00.613" v="1861" actId="20577"/>
      <pc:docMkLst>
        <pc:docMk/>
      </pc:docMkLst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4266444890" sldId="256"/>
        </pc:sldMkLst>
      </pc:sldChg>
      <pc:sldChg chg="delSp modSp">
        <pc:chgData name="Richard Brynteson" userId="d77bb206a555839f" providerId="LiveId" clId="{EABE89C9-4DE7-4D59-8D56-1C50ECA1C68E}" dt="2019-08-05T14:20:27.126" v="1162" actId="404"/>
        <pc:sldMkLst>
          <pc:docMk/>
          <pc:sldMk cId="815196519" sldId="257"/>
        </pc:sldMkLst>
        <pc:spChg chg="mod">
          <ac:chgData name="Richard Brynteson" userId="d77bb206a555839f" providerId="LiveId" clId="{EABE89C9-4DE7-4D59-8D56-1C50ECA1C68E}" dt="2019-08-05T14:20:27.126" v="1162" actId="404"/>
          <ac:spMkLst>
            <pc:docMk/>
            <pc:sldMk cId="815196519" sldId="257"/>
            <ac:spMk id="2" creationId="{00000000-0000-0000-0000-000000000000}"/>
          </ac:spMkLst>
        </pc:spChg>
        <pc:spChg chg="mod">
          <ac:chgData name="Richard Brynteson" userId="d77bb206a555839f" providerId="LiveId" clId="{EABE89C9-4DE7-4D59-8D56-1C50ECA1C68E}" dt="2019-08-04T19:58:40.605" v="43" actId="20577"/>
          <ac:spMkLst>
            <pc:docMk/>
            <pc:sldMk cId="815196519" sldId="257"/>
            <ac:spMk id="3" creationId="{00000000-0000-0000-0000-000000000000}"/>
          </ac:spMkLst>
        </pc:spChg>
        <pc:spChg chg="del">
          <ac:chgData name="Richard Brynteson" userId="d77bb206a555839f" providerId="LiveId" clId="{EABE89C9-4DE7-4D59-8D56-1C50ECA1C68E}" dt="2019-08-04T19:58:29.986" v="3" actId="478"/>
          <ac:spMkLst>
            <pc:docMk/>
            <pc:sldMk cId="815196519" sldId="257"/>
            <ac:spMk id="4" creationId="{72FBFA4E-1AA2-4362-9ECF-A04A4738DAC8}"/>
          </ac:spMkLst>
        </pc:spChg>
      </pc:sldChg>
      <pc:sldChg chg="delSp modSp">
        <pc:chgData name="Richard Brynteson" userId="d77bb206a555839f" providerId="LiveId" clId="{EABE89C9-4DE7-4D59-8D56-1C50ECA1C68E}" dt="2019-08-04T20:47:02.349" v="1110" actId="478"/>
        <pc:sldMkLst>
          <pc:docMk/>
          <pc:sldMk cId="1968684780" sldId="258"/>
        </pc:sldMkLst>
        <pc:spChg chg="mod">
          <ac:chgData name="Richard Brynteson" userId="d77bb206a555839f" providerId="LiveId" clId="{EABE89C9-4DE7-4D59-8D56-1C50ECA1C68E}" dt="2019-08-04T20:46:59.541" v="1109" actId="20577"/>
          <ac:spMkLst>
            <pc:docMk/>
            <pc:sldMk cId="1968684780" sldId="258"/>
            <ac:spMk id="3" creationId="{00000000-0000-0000-0000-000000000000}"/>
          </ac:spMkLst>
        </pc:spChg>
        <pc:spChg chg="del">
          <ac:chgData name="Richard Brynteson" userId="d77bb206a555839f" providerId="LiveId" clId="{EABE89C9-4DE7-4D59-8D56-1C50ECA1C68E}" dt="2019-08-04T20:47:02.349" v="1110" actId="478"/>
          <ac:spMkLst>
            <pc:docMk/>
            <pc:sldMk cId="1968684780" sldId="258"/>
            <ac:spMk id="4" creationId="{9B596C21-CFDD-4CCE-94DC-03D443CC43F0}"/>
          </ac:spMkLst>
        </pc:spChg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914807752" sldId="26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7187273" sldId="272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392231862" sldId="28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577540889" sldId="282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269821756" sldId="283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41456740" sldId="286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4096275156" sldId="290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606925878" sldId="304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757185861" sldId="317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4251585750" sldId="334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41018657" sldId="376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748462605" sldId="389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879642365" sldId="394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775089191" sldId="439"/>
        </pc:sldMkLst>
      </pc:sldChg>
      <pc:sldChg chg="del">
        <pc:chgData name="Richard Brynteson" userId="d77bb206a555839f" providerId="LiveId" clId="{EABE89C9-4DE7-4D59-8D56-1C50ECA1C68E}" dt="2019-08-04T19:58:59.378" v="86" actId="47"/>
        <pc:sldMkLst>
          <pc:docMk/>
          <pc:sldMk cId="3082108852" sldId="441"/>
        </pc:sldMkLst>
      </pc:sldChg>
      <pc:sldChg chg="modSp">
        <pc:chgData name="Richard Brynteson" userId="d77bb206a555839f" providerId="LiveId" clId="{EABE89C9-4DE7-4D59-8D56-1C50ECA1C68E}" dt="2019-08-04T19:59:07.561" v="103" actId="20577"/>
        <pc:sldMkLst>
          <pc:docMk/>
          <pc:sldMk cId="1164034142" sldId="442"/>
        </pc:sldMkLst>
        <pc:spChg chg="mod">
          <ac:chgData name="Richard Brynteson" userId="d77bb206a555839f" providerId="LiveId" clId="{EABE89C9-4DE7-4D59-8D56-1C50ECA1C68E}" dt="2019-08-04T19:59:07.561" v="103" actId="20577"/>
          <ac:spMkLst>
            <pc:docMk/>
            <pc:sldMk cId="1164034142" sldId="442"/>
            <ac:spMk id="3" creationId="{00000000-0000-0000-0000-000000000000}"/>
          </ac:spMkLst>
        </pc:spChg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391085158" sldId="444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63106705" sldId="449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212813064" sldId="454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109333926" sldId="1424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769100645" sldId="158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34540654" sldId="1585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238909639" sldId="1588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287816" sldId="1589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834578110" sldId="160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002338031" sldId="1604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103317754" sldId="1614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4187508114" sldId="1620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298546289" sldId="1626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064844857" sldId="1627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164575239" sldId="169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81055821" sldId="170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585353126" sldId="1702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072773798" sldId="1707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495465003" sldId="1709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037528698" sldId="1710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764864641" sldId="171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642973165" sldId="1712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772493271" sldId="172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519562648" sldId="1730"/>
        </pc:sldMkLst>
      </pc:sldChg>
      <pc:sldChg chg="modSp add">
        <pc:chgData name="Richard Brynteson" userId="d77bb206a555839f" providerId="LiveId" clId="{EABE89C9-4DE7-4D59-8D56-1C50ECA1C68E}" dt="2019-08-05T13:28:28.702" v="1118" actId="207"/>
        <pc:sldMkLst>
          <pc:docMk/>
          <pc:sldMk cId="1147995595" sldId="1780"/>
        </pc:sldMkLst>
        <pc:spChg chg="mod">
          <ac:chgData name="Richard Brynteson" userId="d77bb206a555839f" providerId="LiveId" clId="{EABE89C9-4DE7-4D59-8D56-1C50ECA1C68E}" dt="2019-08-05T13:28:23.970" v="1116" actId="207"/>
          <ac:spMkLst>
            <pc:docMk/>
            <pc:sldMk cId="1147995595" sldId="1780"/>
            <ac:spMk id="16" creationId="{D5BE0557-4411-4AAE-86EE-45E0890B43C9}"/>
          </ac:spMkLst>
        </pc:spChg>
        <pc:spChg chg="mod">
          <ac:chgData name="Richard Brynteson" userId="d77bb206a555839f" providerId="LiveId" clId="{EABE89C9-4DE7-4D59-8D56-1C50ECA1C68E}" dt="2019-08-05T13:28:26.261" v="1117" actId="207"/>
          <ac:spMkLst>
            <pc:docMk/>
            <pc:sldMk cId="1147995595" sldId="1780"/>
            <ac:spMk id="17" creationId="{25E3B67D-7C78-4E17-9763-9CE9000F21AF}"/>
          </ac:spMkLst>
        </pc:spChg>
        <pc:spChg chg="mod">
          <ac:chgData name="Richard Brynteson" userId="d77bb206a555839f" providerId="LiveId" clId="{EABE89C9-4DE7-4D59-8D56-1C50ECA1C68E}" dt="2019-08-05T13:28:28.702" v="1118" actId="207"/>
          <ac:spMkLst>
            <pc:docMk/>
            <pc:sldMk cId="1147995595" sldId="1780"/>
            <ac:spMk id="18" creationId="{1FF927F0-8909-417A-8824-F1CD13081C20}"/>
          </ac:spMkLst>
        </pc:spChg>
      </pc:sldChg>
      <pc:sldChg chg="addSp delSp modSp ord">
        <pc:chgData name="Richard Brynteson" userId="d77bb206a555839f" providerId="LiveId" clId="{EABE89C9-4DE7-4D59-8D56-1C50ECA1C68E}" dt="2019-08-04T20:17:03.341" v="548" actId="1076"/>
        <pc:sldMkLst>
          <pc:docMk/>
          <pc:sldMk cId="1231199200" sldId="1783"/>
        </pc:sldMkLst>
        <pc:picChg chg="del">
          <ac:chgData name="Richard Brynteson" userId="d77bb206a555839f" providerId="LiveId" clId="{EABE89C9-4DE7-4D59-8D56-1C50ECA1C68E}" dt="2019-08-04T20:15:57.302" v="537" actId="478"/>
          <ac:picMkLst>
            <pc:docMk/>
            <pc:sldMk cId="1231199200" sldId="1783"/>
            <ac:picMk id="3" creationId="{364EFE07-E02D-4A5E-8691-15BEF877F54D}"/>
          </ac:picMkLst>
        </pc:picChg>
        <pc:picChg chg="add mod">
          <ac:chgData name="Richard Brynteson" userId="d77bb206a555839f" providerId="LiveId" clId="{EABE89C9-4DE7-4D59-8D56-1C50ECA1C68E}" dt="2019-08-04T20:17:03.341" v="548" actId="1076"/>
          <ac:picMkLst>
            <pc:docMk/>
            <pc:sldMk cId="1231199200" sldId="1783"/>
            <ac:picMk id="4" creationId="{2245DFC2-0713-4004-A39C-F5987A1C7016}"/>
          </ac:picMkLst>
        </pc:picChg>
      </pc:sldChg>
      <pc:sldChg chg="addSp delSp ord">
        <pc:chgData name="Richard Brynteson" userId="d77bb206a555839f" providerId="LiveId" clId="{EABE89C9-4DE7-4D59-8D56-1C50ECA1C68E}" dt="2019-08-04T20:16:51.138" v="544" actId="478"/>
        <pc:sldMkLst>
          <pc:docMk/>
          <pc:sldMk cId="4227525397" sldId="1784"/>
        </pc:sldMkLst>
        <pc:picChg chg="add">
          <ac:chgData name="Richard Brynteson" userId="d77bb206a555839f" providerId="LiveId" clId="{EABE89C9-4DE7-4D59-8D56-1C50ECA1C68E}" dt="2019-08-04T20:16:47.537" v="543"/>
          <ac:picMkLst>
            <pc:docMk/>
            <pc:sldMk cId="4227525397" sldId="1784"/>
            <ac:picMk id="2" creationId="{E98B7ED2-3C7B-4738-B368-E17A6FF35B9C}"/>
          </ac:picMkLst>
        </pc:picChg>
        <pc:picChg chg="del">
          <ac:chgData name="Richard Brynteson" userId="d77bb206a555839f" providerId="LiveId" clId="{EABE89C9-4DE7-4D59-8D56-1C50ECA1C68E}" dt="2019-08-04T20:16:39.996" v="542" actId="478"/>
          <ac:picMkLst>
            <pc:docMk/>
            <pc:sldMk cId="4227525397" sldId="1784"/>
            <ac:picMk id="4" creationId="{AC6F97AE-96F8-450D-89B2-617E81648ACF}"/>
          </ac:picMkLst>
        </pc:picChg>
        <pc:picChg chg="del">
          <ac:chgData name="Richard Brynteson" userId="d77bb206a555839f" providerId="LiveId" clId="{EABE89C9-4DE7-4D59-8D56-1C50ECA1C68E}" dt="2019-08-04T20:16:51.138" v="544" actId="478"/>
          <ac:picMkLst>
            <pc:docMk/>
            <pc:sldMk cId="4227525397" sldId="1784"/>
            <ac:picMk id="5" creationId="{9F18DF50-DE15-4FE1-9DB4-2EAE0BDCCADE}"/>
          </ac:picMkLst>
        </pc:picChg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480192680" sldId="1787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54561355" sldId="1788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513690191" sldId="180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750423104" sldId="1802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146445326" sldId="1896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444135090" sldId="190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156929775" sldId="1902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4143085232" sldId="1905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619764480" sldId="1906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40996096" sldId="3968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624747832" sldId="3976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289574887" sldId="5565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317796564" sldId="5575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02164368" sldId="5577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13429095" sldId="5578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165795545" sldId="5582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616903993" sldId="5583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64060177" sldId="5585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601129645" sldId="5593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75036269" sldId="5594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807814323" sldId="5595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364172937" sldId="5596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016018291" sldId="5597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815075083" sldId="5598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729414105" sldId="5599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891738250" sldId="5600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4211038494" sldId="560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077268750" sldId="5602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214580634" sldId="5603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803738076" sldId="5604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348076139" sldId="5605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284260682" sldId="5606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128096495" sldId="5607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791789154" sldId="5608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4199298895" sldId="5609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435132546" sldId="5610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548765029" sldId="5611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860321815" sldId="5612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1736329263" sldId="5613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4179521294" sldId="5615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3459697734" sldId="5616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2770827233" sldId="5617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837711091" sldId="5618"/>
        </pc:sldMkLst>
      </pc:sldChg>
      <pc:sldChg chg="del">
        <pc:chgData name="Richard Brynteson" userId="d77bb206a555839f" providerId="LiveId" clId="{EABE89C9-4DE7-4D59-8D56-1C50ECA1C68E}" dt="2019-08-04T20:02:55.385" v="533" actId="47"/>
        <pc:sldMkLst>
          <pc:docMk/>
          <pc:sldMk cId="742199894" sldId="5619"/>
        </pc:sldMkLst>
      </pc:sldChg>
      <pc:sldChg chg="addSp modSp new addAnim delAnim">
        <pc:chgData name="Richard Brynteson" userId="d77bb206a555839f" providerId="LiveId" clId="{EABE89C9-4DE7-4D59-8D56-1C50ECA1C68E}" dt="2019-08-04T20:02:47.411" v="532"/>
        <pc:sldMkLst>
          <pc:docMk/>
          <pc:sldMk cId="3409388712" sldId="5620"/>
        </pc:sldMkLst>
        <pc:spChg chg="mod">
          <ac:chgData name="Richard Brynteson" userId="d77bb206a555839f" providerId="LiveId" clId="{EABE89C9-4DE7-4D59-8D56-1C50ECA1C68E}" dt="2019-08-04T19:59:35.323" v="169" actId="5793"/>
          <ac:spMkLst>
            <pc:docMk/>
            <pc:sldMk cId="3409388712" sldId="5620"/>
            <ac:spMk id="2" creationId="{FA50C138-28DB-4CE1-99AB-78B9A0BC326F}"/>
          </ac:spMkLst>
        </pc:spChg>
        <pc:spChg chg="mod">
          <ac:chgData name="Richard Brynteson" userId="d77bb206a555839f" providerId="LiveId" clId="{EABE89C9-4DE7-4D59-8D56-1C50ECA1C68E}" dt="2019-08-04T20:00:51.429" v="321" actId="20577"/>
          <ac:spMkLst>
            <pc:docMk/>
            <pc:sldMk cId="3409388712" sldId="5620"/>
            <ac:spMk id="3" creationId="{5828B63E-1622-4797-951A-8AF1B1F46452}"/>
          </ac:spMkLst>
        </pc:spChg>
        <pc:spChg chg="mod">
          <ac:chgData name="Richard Brynteson" userId="d77bb206a555839f" providerId="LiveId" clId="{EABE89C9-4DE7-4D59-8D56-1C50ECA1C68E}" dt="2019-08-04T20:01:08.593" v="329" actId="20577"/>
          <ac:spMkLst>
            <pc:docMk/>
            <pc:sldMk cId="3409388712" sldId="5620"/>
            <ac:spMk id="4" creationId="{0C9648CF-2288-4F2D-86B2-8CD66AFC0582}"/>
          </ac:spMkLst>
        </pc:spChg>
        <pc:spChg chg="add mod">
          <ac:chgData name="Richard Brynteson" userId="d77bb206a555839f" providerId="LiveId" clId="{EABE89C9-4DE7-4D59-8D56-1C50ECA1C68E}" dt="2019-08-04T20:01:50.858" v="463" actId="20577"/>
          <ac:spMkLst>
            <pc:docMk/>
            <pc:sldMk cId="3409388712" sldId="5620"/>
            <ac:spMk id="5" creationId="{99B121A9-3F4E-4E87-AF6F-6E8B2CC07A2D}"/>
          </ac:spMkLst>
        </pc:spChg>
        <pc:spChg chg="add mod">
          <ac:chgData name="Richard Brynteson" userId="d77bb206a555839f" providerId="LiveId" clId="{EABE89C9-4DE7-4D59-8D56-1C50ECA1C68E}" dt="2019-08-04T20:02:28.422" v="528" actId="313"/>
          <ac:spMkLst>
            <pc:docMk/>
            <pc:sldMk cId="3409388712" sldId="5620"/>
            <ac:spMk id="6" creationId="{A2B6B446-4E4C-468E-ACD1-A3AD69D52359}"/>
          </ac:spMkLst>
        </pc:spChg>
      </pc:sldChg>
      <pc:sldChg chg="addSp modSp new">
        <pc:chgData name="Richard Brynteson" userId="d77bb206a555839f" providerId="LiveId" clId="{EABE89C9-4DE7-4D59-8D56-1C50ECA1C68E}" dt="2019-08-04T20:25:29.600" v="631" actId="20577"/>
        <pc:sldMkLst>
          <pc:docMk/>
          <pc:sldMk cId="2412983205" sldId="5621"/>
        </pc:sldMkLst>
        <pc:spChg chg="mod">
          <ac:chgData name="Richard Brynteson" userId="d77bb206a555839f" providerId="LiveId" clId="{EABE89C9-4DE7-4D59-8D56-1C50ECA1C68E}" dt="2019-08-04T20:25:14.081" v="574" actId="20577"/>
          <ac:spMkLst>
            <pc:docMk/>
            <pc:sldMk cId="2412983205" sldId="5621"/>
            <ac:spMk id="2" creationId="{B42C98F7-CAE7-4690-BD41-5F275E2C0CF4}"/>
          </ac:spMkLst>
        </pc:spChg>
        <pc:spChg chg="mod">
          <ac:chgData name="Richard Brynteson" userId="d77bb206a555839f" providerId="LiveId" clId="{EABE89C9-4DE7-4D59-8D56-1C50ECA1C68E}" dt="2019-08-04T20:25:29.600" v="631" actId="20577"/>
          <ac:spMkLst>
            <pc:docMk/>
            <pc:sldMk cId="2412983205" sldId="5621"/>
            <ac:spMk id="3" creationId="{C1F58CC1-6D04-4FCE-BA43-87466287C3BB}"/>
          </ac:spMkLst>
        </pc:spChg>
        <pc:picChg chg="add mod">
          <ac:chgData name="Richard Brynteson" userId="d77bb206a555839f" providerId="LiveId" clId="{EABE89C9-4DE7-4D59-8D56-1C50ECA1C68E}" dt="2019-08-04T20:25:08.776" v="551" actId="1076"/>
          <ac:picMkLst>
            <pc:docMk/>
            <pc:sldMk cId="2412983205" sldId="5621"/>
            <ac:picMk id="4" creationId="{7522EEB7-6C55-4618-82C1-697DDCF16CEF}"/>
          </ac:picMkLst>
        </pc:picChg>
      </pc:sldChg>
      <pc:sldChg chg="new del">
        <pc:chgData name="Richard Brynteson" userId="d77bb206a555839f" providerId="LiveId" clId="{EABE89C9-4DE7-4D59-8D56-1C50ECA1C68E}" dt="2019-08-04T20:26:26.267" v="633" actId="680"/>
        <pc:sldMkLst>
          <pc:docMk/>
          <pc:sldMk cId="912232030" sldId="5622"/>
        </pc:sldMkLst>
      </pc:sldChg>
      <pc:sldChg chg="delSp modSp add">
        <pc:chgData name="Richard Brynteson" userId="d77bb206a555839f" providerId="LiveId" clId="{EABE89C9-4DE7-4D59-8D56-1C50ECA1C68E}" dt="2019-08-04T20:26:59.136" v="737" actId="20577"/>
        <pc:sldMkLst>
          <pc:docMk/>
          <pc:sldMk cId="1637846998" sldId="5622"/>
        </pc:sldMkLst>
        <pc:spChg chg="mod">
          <ac:chgData name="Richard Brynteson" userId="d77bb206a555839f" providerId="LiveId" clId="{EABE89C9-4DE7-4D59-8D56-1C50ECA1C68E}" dt="2019-08-04T20:26:40.160" v="651" actId="20577"/>
          <ac:spMkLst>
            <pc:docMk/>
            <pc:sldMk cId="1637846998" sldId="5622"/>
            <ac:spMk id="2" creationId="{B42C98F7-CAE7-4690-BD41-5F275E2C0CF4}"/>
          </ac:spMkLst>
        </pc:spChg>
        <pc:spChg chg="mod">
          <ac:chgData name="Richard Brynteson" userId="d77bb206a555839f" providerId="LiveId" clId="{EABE89C9-4DE7-4D59-8D56-1C50ECA1C68E}" dt="2019-08-04T20:26:59.136" v="737" actId="20577"/>
          <ac:spMkLst>
            <pc:docMk/>
            <pc:sldMk cId="1637846998" sldId="5622"/>
            <ac:spMk id="3" creationId="{C1F58CC1-6D04-4FCE-BA43-87466287C3BB}"/>
          </ac:spMkLst>
        </pc:spChg>
        <pc:picChg chg="del">
          <ac:chgData name="Richard Brynteson" userId="d77bb206a555839f" providerId="LiveId" clId="{EABE89C9-4DE7-4D59-8D56-1C50ECA1C68E}" dt="2019-08-04T20:26:42.784" v="652" actId="478"/>
          <ac:picMkLst>
            <pc:docMk/>
            <pc:sldMk cId="1637846998" sldId="5622"/>
            <ac:picMk id="4" creationId="{7522EEB7-6C55-4618-82C1-697DDCF16CEF}"/>
          </ac:picMkLst>
        </pc:picChg>
      </pc:sldChg>
      <pc:sldChg chg="add del">
        <pc:chgData name="Richard Brynteson" userId="d77bb206a555839f" providerId="LiveId" clId="{EABE89C9-4DE7-4D59-8D56-1C50ECA1C68E}" dt="2019-08-04T20:26:35.691" v="635"/>
        <pc:sldMkLst>
          <pc:docMk/>
          <pc:sldMk cId="2767729558" sldId="5622"/>
        </pc:sldMkLst>
      </pc:sldChg>
      <pc:sldChg chg="addSp delSp modSp add">
        <pc:chgData name="Richard Brynteson" userId="d77bb206a555839f" providerId="LiveId" clId="{EABE89C9-4DE7-4D59-8D56-1C50ECA1C68E}" dt="2019-08-04T20:29:53.385" v="794" actId="478"/>
        <pc:sldMkLst>
          <pc:docMk/>
          <pc:sldMk cId="311831787" sldId="5623"/>
        </pc:sldMkLst>
        <pc:spChg chg="mod">
          <ac:chgData name="Richard Brynteson" userId="d77bb206a555839f" providerId="LiveId" clId="{EABE89C9-4DE7-4D59-8D56-1C50ECA1C68E}" dt="2019-08-04T20:28:54.662" v="758" actId="1076"/>
          <ac:spMkLst>
            <pc:docMk/>
            <pc:sldMk cId="311831787" sldId="5623"/>
            <ac:spMk id="2" creationId="{B42C98F7-CAE7-4690-BD41-5F275E2C0CF4}"/>
          </ac:spMkLst>
        </pc:spChg>
        <pc:spChg chg="del mod">
          <ac:chgData name="Richard Brynteson" userId="d77bb206a555839f" providerId="LiveId" clId="{EABE89C9-4DE7-4D59-8D56-1C50ECA1C68E}" dt="2019-08-04T20:29:53.385" v="794" actId="478"/>
          <ac:spMkLst>
            <pc:docMk/>
            <pc:sldMk cId="311831787" sldId="5623"/>
            <ac:spMk id="3" creationId="{C1F58CC1-6D04-4FCE-BA43-87466287C3BB}"/>
          </ac:spMkLst>
        </pc:spChg>
        <pc:picChg chg="add mod">
          <ac:chgData name="Richard Brynteson" userId="d77bb206a555839f" providerId="LiveId" clId="{EABE89C9-4DE7-4D59-8D56-1C50ECA1C68E}" dt="2019-08-04T20:29:42.466" v="789" actId="1076"/>
          <ac:picMkLst>
            <pc:docMk/>
            <pc:sldMk cId="311831787" sldId="5623"/>
            <ac:picMk id="1026" creationId="{3E67D302-D355-4F20-8426-3E88D0BEAB17}"/>
          </ac:picMkLst>
        </pc:picChg>
        <pc:picChg chg="add del">
          <ac:chgData name="Richard Brynteson" userId="d77bb206a555839f" providerId="LiveId" clId="{EABE89C9-4DE7-4D59-8D56-1C50ECA1C68E}" dt="2019-08-04T20:29:17.821" v="765"/>
          <ac:picMkLst>
            <pc:docMk/>
            <pc:sldMk cId="311831787" sldId="5623"/>
            <ac:picMk id="1028" creationId="{8140F137-418C-4B46-877B-C0994052FB05}"/>
          </ac:picMkLst>
        </pc:picChg>
      </pc:sldChg>
      <pc:sldChg chg="addSp delSp modSp add">
        <pc:chgData name="Richard Brynteson" userId="d77bb206a555839f" providerId="LiveId" clId="{EABE89C9-4DE7-4D59-8D56-1C50ECA1C68E}" dt="2019-08-04T20:29:51.377" v="793" actId="478"/>
        <pc:sldMkLst>
          <pc:docMk/>
          <pc:sldMk cId="1239957499" sldId="5624"/>
        </pc:sldMkLst>
        <pc:spChg chg="mod">
          <ac:chgData name="Richard Brynteson" userId="d77bb206a555839f" providerId="LiveId" clId="{EABE89C9-4DE7-4D59-8D56-1C50ECA1C68E}" dt="2019-08-04T20:29:24.917" v="782" actId="20577"/>
          <ac:spMkLst>
            <pc:docMk/>
            <pc:sldMk cId="1239957499" sldId="5624"/>
            <ac:spMk id="2" creationId="{B42C98F7-CAE7-4690-BD41-5F275E2C0CF4}"/>
          </ac:spMkLst>
        </pc:spChg>
        <pc:spChg chg="del mod">
          <ac:chgData name="Richard Brynteson" userId="d77bb206a555839f" providerId="LiveId" clId="{EABE89C9-4DE7-4D59-8D56-1C50ECA1C68E}" dt="2019-08-04T20:29:51.377" v="793" actId="478"/>
          <ac:spMkLst>
            <pc:docMk/>
            <pc:sldMk cId="1239957499" sldId="5624"/>
            <ac:spMk id="3" creationId="{C1F58CC1-6D04-4FCE-BA43-87466287C3BB}"/>
          </ac:spMkLst>
        </pc:spChg>
        <pc:picChg chg="del">
          <ac:chgData name="Richard Brynteson" userId="d77bb206a555839f" providerId="LiveId" clId="{EABE89C9-4DE7-4D59-8D56-1C50ECA1C68E}" dt="2019-08-04T20:29:30.972" v="783" actId="478"/>
          <ac:picMkLst>
            <pc:docMk/>
            <pc:sldMk cId="1239957499" sldId="5624"/>
            <ac:picMk id="1026" creationId="{3E67D302-D355-4F20-8426-3E88D0BEAB17}"/>
          </ac:picMkLst>
        </pc:picChg>
        <pc:picChg chg="add mod">
          <ac:chgData name="Richard Brynteson" userId="d77bb206a555839f" providerId="LiveId" clId="{EABE89C9-4DE7-4D59-8D56-1C50ECA1C68E}" dt="2019-08-04T20:29:49.731" v="792" actId="14100"/>
          <ac:picMkLst>
            <pc:docMk/>
            <pc:sldMk cId="1239957499" sldId="5624"/>
            <ac:picMk id="2050" creationId="{8069589C-7B03-4131-930E-F494D1E7BBC0}"/>
          </ac:picMkLst>
        </pc:picChg>
      </pc:sldChg>
      <pc:sldChg chg="addSp delSp modSp add">
        <pc:chgData name="Richard Brynteson" userId="d77bb206a555839f" providerId="LiveId" clId="{EABE89C9-4DE7-4D59-8D56-1C50ECA1C68E}" dt="2019-08-05T15:35:56.909" v="1514"/>
        <pc:sldMkLst>
          <pc:docMk/>
          <pc:sldMk cId="3693937724" sldId="5625"/>
        </pc:sldMkLst>
        <pc:spChg chg="mod">
          <ac:chgData name="Richard Brynteson" userId="d77bb206a555839f" providerId="LiveId" clId="{EABE89C9-4DE7-4D59-8D56-1C50ECA1C68E}" dt="2019-08-04T20:34:56.512" v="803" actId="20577"/>
          <ac:spMkLst>
            <pc:docMk/>
            <pc:sldMk cId="3693937724" sldId="5625"/>
            <ac:spMk id="2" creationId="{B42C98F7-CAE7-4690-BD41-5F275E2C0CF4}"/>
          </ac:spMkLst>
        </pc:spChg>
        <pc:spChg chg="add mod">
          <ac:chgData name="Richard Brynteson" userId="d77bb206a555839f" providerId="LiveId" clId="{EABE89C9-4DE7-4D59-8D56-1C50ECA1C68E}" dt="2019-08-05T15:35:56.909" v="1514"/>
          <ac:spMkLst>
            <pc:docMk/>
            <pc:sldMk cId="3693937724" sldId="5625"/>
            <ac:spMk id="3" creationId="{37C48FFE-D3DE-49EE-84DB-DD1DD8165F3D}"/>
          </ac:spMkLst>
        </pc:spChg>
        <pc:picChg chg="del">
          <ac:chgData name="Richard Brynteson" userId="d77bb206a555839f" providerId="LiveId" clId="{EABE89C9-4DE7-4D59-8D56-1C50ECA1C68E}" dt="2019-08-04T20:34:57.959" v="804" actId="478"/>
          <ac:picMkLst>
            <pc:docMk/>
            <pc:sldMk cId="3693937724" sldId="5625"/>
            <ac:picMk id="2050" creationId="{8069589C-7B03-4131-930E-F494D1E7BBC0}"/>
          </ac:picMkLst>
        </pc:picChg>
      </pc:sldChg>
      <pc:sldChg chg="modSp add">
        <pc:chgData name="Richard Brynteson" userId="d77bb206a555839f" providerId="LiveId" clId="{EABE89C9-4DE7-4D59-8D56-1C50ECA1C68E}" dt="2019-08-05T15:32:37.649" v="1430"/>
        <pc:sldMkLst>
          <pc:docMk/>
          <pc:sldMk cId="2160534372" sldId="5717"/>
        </pc:sldMkLst>
        <pc:spChg chg="mod">
          <ac:chgData name="Richard Brynteson" userId="d77bb206a555839f" providerId="LiveId" clId="{EABE89C9-4DE7-4D59-8D56-1C50ECA1C68E}" dt="2019-08-05T15:32:37.649" v="1430"/>
          <ac:spMkLst>
            <pc:docMk/>
            <pc:sldMk cId="2160534372" sldId="5717"/>
            <ac:spMk id="4" creationId="{116F3C05-98BB-433D-99DE-EEE974D112B9}"/>
          </ac:spMkLst>
        </pc:spChg>
        <pc:spChg chg="mod">
          <ac:chgData name="Richard Brynteson" userId="d77bb206a555839f" providerId="LiveId" clId="{EABE89C9-4DE7-4D59-8D56-1C50ECA1C68E}" dt="2019-08-05T13:28:18.725" v="1115" actId="207"/>
          <ac:spMkLst>
            <pc:docMk/>
            <pc:sldMk cId="2160534372" sldId="5717"/>
            <ac:spMk id="8" creationId="{7C2C2DAD-05F8-4275-BD0A-49B9CBAE1F47}"/>
          </ac:spMkLst>
        </pc:spChg>
        <pc:spChg chg="mod">
          <ac:chgData name="Richard Brynteson" userId="d77bb206a555839f" providerId="LiveId" clId="{EABE89C9-4DE7-4D59-8D56-1C50ECA1C68E}" dt="2019-08-05T13:28:16.604" v="1114" actId="207"/>
          <ac:spMkLst>
            <pc:docMk/>
            <pc:sldMk cId="2160534372" sldId="5717"/>
            <ac:spMk id="10" creationId="{3D8465D5-5211-4675-9764-0EECB63CDB16}"/>
          </ac:spMkLst>
        </pc:spChg>
      </pc:sldChg>
      <pc:sldChg chg="modSp add">
        <pc:chgData name="Richard Brynteson" userId="d77bb206a555839f" providerId="LiveId" clId="{EABE89C9-4DE7-4D59-8D56-1C50ECA1C68E}" dt="2019-08-05T13:36:10.593" v="1119" actId="207"/>
        <pc:sldMkLst>
          <pc:docMk/>
          <pc:sldMk cId="52228256" sldId="5719"/>
        </pc:sldMkLst>
        <pc:spChg chg="mod">
          <ac:chgData name="Richard Brynteson" userId="d77bb206a555839f" providerId="LiveId" clId="{EABE89C9-4DE7-4D59-8D56-1C50ECA1C68E}" dt="2019-08-05T13:36:10.593" v="1119" actId="207"/>
          <ac:spMkLst>
            <pc:docMk/>
            <pc:sldMk cId="52228256" sldId="5719"/>
            <ac:spMk id="2" creationId="{A23E8D2E-A4E0-4EF0-BE7C-899859148840}"/>
          </ac:spMkLst>
        </pc:spChg>
      </pc:sldChg>
      <pc:sldChg chg="modSp new addAnim delAnim modAnim">
        <pc:chgData name="Richard Brynteson" userId="d77bb206a555839f" providerId="LiveId" clId="{EABE89C9-4DE7-4D59-8D56-1C50ECA1C68E}" dt="2019-08-05T15:31:40.329" v="1426"/>
        <pc:sldMkLst>
          <pc:docMk/>
          <pc:sldMk cId="3212775466" sldId="5720"/>
        </pc:sldMkLst>
        <pc:spChg chg="mod">
          <ac:chgData name="Richard Brynteson" userId="d77bb206a555839f" providerId="LiveId" clId="{EABE89C9-4DE7-4D59-8D56-1C50ECA1C68E}" dt="2019-08-05T15:28:35.334" v="1190" actId="20577"/>
          <ac:spMkLst>
            <pc:docMk/>
            <pc:sldMk cId="3212775466" sldId="5720"/>
            <ac:spMk id="2" creationId="{63CF27E5-821A-45BE-854B-75B9EB3C1123}"/>
          </ac:spMkLst>
        </pc:spChg>
        <pc:spChg chg="mod">
          <ac:chgData name="Richard Brynteson" userId="d77bb206a555839f" providerId="LiveId" clId="{EABE89C9-4DE7-4D59-8D56-1C50ECA1C68E}" dt="2019-08-05T15:31:05.777" v="1414" actId="20577"/>
          <ac:spMkLst>
            <pc:docMk/>
            <pc:sldMk cId="3212775466" sldId="5720"/>
            <ac:spMk id="3" creationId="{2666E563-3827-4646-90E8-260AE603838C}"/>
          </ac:spMkLst>
        </pc:spChg>
        <pc:spChg chg="mod">
          <ac:chgData name="Richard Brynteson" userId="d77bb206a555839f" providerId="LiveId" clId="{EABE89C9-4DE7-4D59-8D56-1C50ECA1C68E}" dt="2019-08-05T15:29:43.382" v="1224" actId="20577"/>
          <ac:spMkLst>
            <pc:docMk/>
            <pc:sldMk cId="3212775466" sldId="5720"/>
            <ac:spMk id="4" creationId="{6B20E6AD-E363-44AA-9DF3-9E85822C62A9}"/>
          </ac:spMkLst>
        </pc:spChg>
      </pc:sldChg>
      <pc:sldChg chg="modSp add">
        <pc:chgData name="Richard Brynteson" userId="d77bb206a555839f" providerId="LiveId" clId="{EABE89C9-4DE7-4D59-8D56-1C50ECA1C68E}" dt="2019-08-05T15:39:00.613" v="1861" actId="20577"/>
        <pc:sldMkLst>
          <pc:docMk/>
          <pc:sldMk cId="799619957" sldId="5721"/>
        </pc:sldMkLst>
        <pc:spChg chg="mod">
          <ac:chgData name="Richard Brynteson" userId="d77bb206a555839f" providerId="LiveId" clId="{EABE89C9-4DE7-4D59-8D56-1C50ECA1C68E}" dt="2019-08-05T15:36:06.585" v="1541" actId="20577"/>
          <ac:spMkLst>
            <pc:docMk/>
            <pc:sldMk cId="799619957" sldId="5721"/>
            <ac:spMk id="2" creationId="{B42C98F7-CAE7-4690-BD41-5F275E2C0CF4}"/>
          </ac:spMkLst>
        </pc:spChg>
        <pc:spChg chg="mod">
          <ac:chgData name="Richard Brynteson" userId="d77bb206a555839f" providerId="LiveId" clId="{EABE89C9-4DE7-4D59-8D56-1C50ECA1C68E}" dt="2019-08-05T15:39:00.613" v="1861" actId="20577"/>
          <ac:spMkLst>
            <pc:docMk/>
            <pc:sldMk cId="799619957" sldId="5721"/>
            <ac:spMk id="3" creationId="{37C48FFE-D3DE-49EE-84DB-DD1DD8165F3D}"/>
          </ac:spMkLst>
        </pc:spChg>
      </pc:sldChg>
      <pc:sldMasterChg chg="del delSldLayout">
        <pc:chgData name="Richard Brynteson" userId="d77bb206a555839f" providerId="LiveId" clId="{EABE89C9-4DE7-4D59-8D56-1C50ECA1C68E}" dt="2019-08-04T20:02:55.385" v="533" actId="47"/>
        <pc:sldMasterMkLst>
          <pc:docMk/>
          <pc:sldMasterMk cId="3723678791" sldId="2147483722"/>
        </pc:sldMasterMkLst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2056874315" sldId="2147483723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536166374" sldId="2147483724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2120985068" sldId="2147483725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1835595540" sldId="2147483726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1021157563" sldId="2147483727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49347845" sldId="2147483728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271603145" sldId="2147483729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2939964166" sldId="2147483730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4177503482" sldId="2147483731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2327306903" sldId="2147483732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1313502663" sldId="2147483733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1129112456" sldId="2147483734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905108496" sldId="2147483735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774468640" sldId="2147483736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877461430" sldId="2147483737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2417367340" sldId="2147483738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2406901731" sldId="2147483739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1773796531" sldId="2147483740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2130614135" sldId="2147483741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1388523199" sldId="2147483742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1792473783" sldId="2147483743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6049634" sldId="2147483744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3723678791" sldId="2147483722"/>
            <pc:sldLayoutMk cId="3107234171" sldId="2147483794"/>
          </pc:sldLayoutMkLst>
        </pc:sldLayoutChg>
      </pc:sldMasterChg>
      <pc:sldMasterChg chg="delSldLayout">
        <pc:chgData name="Richard Brynteson" userId="d77bb206a555839f" providerId="LiveId" clId="{EABE89C9-4DE7-4D59-8D56-1C50ECA1C68E}" dt="2019-08-04T20:02:55.385" v="533" actId="47"/>
        <pc:sldMasterMkLst>
          <pc:docMk/>
          <pc:sldMasterMk cId="1248131367" sldId="2147483745"/>
        </pc:sldMasterMkLst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1248131367" sldId="2147483745"/>
            <pc:sldLayoutMk cId="3482336405" sldId="2147483765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1248131367" sldId="2147483745"/>
            <pc:sldLayoutMk cId="3122880476" sldId="2147483766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1248131367" sldId="2147483745"/>
            <pc:sldLayoutMk cId="296808213" sldId="2147483767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1248131367" sldId="2147483745"/>
            <pc:sldLayoutMk cId="3540075795" sldId="2147483768"/>
          </pc:sldLayoutMkLst>
        </pc:sldLayoutChg>
        <pc:sldLayoutChg chg="del">
          <pc:chgData name="Richard Brynteson" userId="d77bb206a555839f" providerId="LiveId" clId="{EABE89C9-4DE7-4D59-8D56-1C50ECA1C68E}" dt="2019-08-04T20:02:55.385" v="533" actId="47"/>
          <pc:sldLayoutMkLst>
            <pc:docMk/>
            <pc:sldMasterMk cId="1248131367" sldId="2147483745"/>
            <pc:sldLayoutMk cId="3818629703" sldId="2147483769"/>
          </pc:sldLayoutMkLst>
        </pc:sldLayoutChg>
      </pc:sldMasterChg>
    </pc:docChg>
  </pc:docChgLst>
  <pc:docChgLst>
    <pc:chgData name="Richard Brynteson" userId="d77bb206a555839f" providerId="LiveId" clId="{4114A483-2BBF-4DEC-AAA6-DFF8C078CAA6}"/>
  </pc:docChgLst>
  <pc:docChgLst>
    <pc:chgData name="Richard Brynteson" userId="d77bb206a555839f" providerId="LiveId" clId="{C71E00AE-710E-4AAF-BCDD-202BA48438A4}"/>
  </pc:docChgLst>
  <pc:docChgLst>
    <pc:chgData name="Richard Brynteson" userId="d77bb206a555839f" providerId="LiveId" clId="{F3B47541-9B13-4FC9-9623-67427FED3746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116A5-1EEB-4FD8-9126-F481E6C7A23F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0EF7E-FA37-47FA-B75A-5F20C2E90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2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6E8A42-8196-42CF-B50C-E8F4F2B857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469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E57594-05FA-4A07-87FF-93F06474CA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798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A4EDAE-B590-4F5D-989F-D656D04613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09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sv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5.sv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1E70B6"/>
              </a:buClr>
              <a:defRPr/>
            </a:lvl1pPr>
            <a:lvl2pPr>
              <a:buClr>
                <a:srgbClr val="1E70B6"/>
              </a:buClr>
              <a:defRPr/>
            </a:lvl2pPr>
            <a:lvl3pPr>
              <a:buClr>
                <a:srgbClr val="1E70B6"/>
              </a:buClr>
              <a:defRPr/>
            </a:lvl3pPr>
            <a:lvl4pPr>
              <a:buClr>
                <a:srgbClr val="1E70B6"/>
              </a:buClr>
              <a:defRPr/>
            </a:lvl4pPr>
            <a:lvl5pPr>
              <a:buClr>
                <a:srgbClr val="1E70B6"/>
              </a:buClr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8009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/>
        </p:blipFill>
        <p:spPr>
          <a:xfrm>
            <a:off x="311" y="-312"/>
            <a:ext cx="12191377" cy="685862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3885" y="4618989"/>
            <a:ext cx="6276593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966772"/>
            <a:ext cx="12192000" cy="3890220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21012" y="4576555"/>
            <a:ext cx="8354964" cy="1255173"/>
          </a:xfrm>
          <a:noFill/>
        </p:spPr>
        <p:txBody>
          <a:bodyPr lIns="146304" tIns="91440" rIns="146304" bIns="0" anchor="b" anchorCtr="0"/>
          <a:lstStyle>
            <a:lvl1pPr marL="0" algn="l" defTabSz="896386" rtl="0" eaLnBrk="1" latinLnBrk="0" hangingPunct="1">
              <a:defRPr lang="en-US" sz="4902" b="0" kern="1200" spc="-147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27542" y="5840964"/>
            <a:ext cx="8354964" cy="476135"/>
          </a:xfrm>
        </p:spPr>
        <p:txBody>
          <a:bodyPr tIns="0" bIns="109728">
            <a:noAutofit/>
          </a:bodyPr>
          <a:lstStyle>
            <a:lvl1pPr marL="0" indent="0" algn="l" defTabSz="896386" rtl="0" eaLnBrk="1" latinLnBrk="0" hangingPunct="1">
              <a:spcBef>
                <a:spcPts val="0"/>
              </a:spcBef>
              <a:buNone/>
              <a:defRPr lang="en-US" sz="2451" kern="1200" spc="-147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9" y="312533"/>
            <a:ext cx="1601410" cy="5164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476" y="5645716"/>
            <a:ext cx="2004978" cy="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2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/>
        </p:blipFill>
        <p:spPr>
          <a:xfrm>
            <a:off x="311" y="-312"/>
            <a:ext cx="12191377" cy="6858623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-1" y="0"/>
            <a:ext cx="3634156" cy="1490215"/>
          </a:xfrm>
          <a:prstGeom prst="rect">
            <a:avLst/>
          </a:prstGeom>
          <a:gradFill>
            <a:gsLst>
              <a:gs pos="46000">
                <a:srgbClr val="F1EFED">
                  <a:alpha val="60000"/>
                </a:srgbClr>
              </a:gs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3885" y="4618989"/>
            <a:ext cx="6276593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966772"/>
            <a:ext cx="12192000" cy="3890220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21012" y="4576555"/>
            <a:ext cx="8354964" cy="1255173"/>
          </a:xfrm>
          <a:noFill/>
        </p:spPr>
        <p:txBody>
          <a:bodyPr lIns="146304" tIns="91440" rIns="146304" bIns="0" anchor="b" anchorCtr="0"/>
          <a:lstStyle>
            <a:lvl1pPr marL="0" algn="l" defTabSz="896386" rtl="0" eaLnBrk="1" latinLnBrk="0" hangingPunct="1">
              <a:defRPr lang="en-US" sz="4902" b="0" kern="1200" spc="-147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27542" y="5840964"/>
            <a:ext cx="8354964" cy="476135"/>
          </a:xfrm>
        </p:spPr>
        <p:txBody>
          <a:bodyPr tIns="0" bIns="109728">
            <a:noAutofit/>
          </a:bodyPr>
          <a:lstStyle>
            <a:lvl1pPr marL="0" indent="0" algn="l" defTabSz="896386" rtl="0" eaLnBrk="1" latinLnBrk="0" hangingPunct="1">
              <a:spcBef>
                <a:spcPts val="0"/>
              </a:spcBef>
              <a:buNone/>
              <a:defRPr lang="en-US" sz="2451" kern="1200" spc="-147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9" y="312533"/>
            <a:ext cx="1601410" cy="5164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476" y="5645716"/>
            <a:ext cx="2004978" cy="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2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7813" b="7813"/>
          <a:stretch/>
        </p:blipFill>
        <p:spPr>
          <a:xfrm>
            <a:off x="311" y="-312"/>
            <a:ext cx="12191377" cy="685862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-2" y="0"/>
            <a:ext cx="3707565" cy="1296366"/>
          </a:xfrm>
          <a:prstGeom prst="rect">
            <a:avLst/>
          </a:prstGeom>
          <a:gradFill>
            <a:gsLst>
              <a:gs pos="45000">
                <a:srgbClr val="F1EFED">
                  <a:alpha val="60000"/>
                </a:srgbClr>
              </a:gs>
              <a:gs pos="0">
                <a:schemeClr val="bg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63885" y="4618989"/>
            <a:ext cx="6276593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966772"/>
            <a:ext cx="12192000" cy="3890220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21012" y="4576555"/>
            <a:ext cx="8354964" cy="1255173"/>
          </a:xfrm>
          <a:noFill/>
        </p:spPr>
        <p:txBody>
          <a:bodyPr lIns="146304" tIns="91440" rIns="146304" bIns="0" anchor="b" anchorCtr="0"/>
          <a:lstStyle>
            <a:lvl1pPr marL="0" algn="l" defTabSz="896386" rtl="0" eaLnBrk="1" latinLnBrk="0" hangingPunct="1">
              <a:defRPr lang="en-US" sz="4902" b="0" kern="1200" spc="-147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27542" y="5840964"/>
            <a:ext cx="8354964" cy="476135"/>
          </a:xfrm>
        </p:spPr>
        <p:txBody>
          <a:bodyPr tIns="0" bIns="109728">
            <a:noAutofit/>
          </a:bodyPr>
          <a:lstStyle>
            <a:lvl1pPr marL="0" indent="0" algn="l" defTabSz="896386" rtl="0" eaLnBrk="1" latinLnBrk="0" hangingPunct="1">
              <a:spcBef>
                <a:spcPts val="0"/>
              </a:spcBef>
              <a:buNone/>
              <a:defRPr lang="en-US" sz="2451" kern="1200" spc="-147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29" y="312533"/>
            <a:ext cx="1601410" cy="5164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476" y="5645716"/>
            <a:ext cx="2004978" cy="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9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7"/>
            <a:ext cx="11655840" cy="899665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921" b="0" i="0" u="none" kern="1200" spc="-147" baseline="0" dirty="0">
                <a:solidFill>
                  <a:schemeClr val="accent5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95276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7"/>
            <a:ext cx="11655840" cy="899665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4313" b="0" i="0" u="none" kern="1200" spc="-147" baseline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08916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7"/>
            <a:ext cx="11655840" cy="806897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921" b="0" i="0" u="none" kern="1200" spc="-147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5956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7"/>
            <a:ext cx="11655840" cy="806897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4313" b="0" i="0" u="none" kern="1200" spc="-147" baseline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0" y="1186958"/>
            <a:ext cx="11655078" cy="603538"/>
          </a:xfrm>
        </p:spPr>
        <p:txBody>
          <a:bodyPr tIns="0" bIns="0"/>
          <a:lstStyle>
            <a:lvl1pPr marL="0" indent="0">
              <a:buNone/>
              <a:defRPr lang="en-US" sz="1961" kern="1200" spc="-29" baseline="0" dirty="0">
                <a:solidFill>
                  <a:srgbClr val="ED6722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marL="0" lvl="0" algn="l" defTabSz="896386" rtl="0" eaLnBrk="1" latinLnBrk="0" hangingPunct="1"/>
            <a:r>
              <a:rPr lang="en-US" dirty="0"/>
              <a:t>Edit Master text styles</a:t>
            </a:r>
          </a:p>
          <a:p>
            <a:pPr marL="0" lvl="0" algn="l" defTabSz="896386" rtl="0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9216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1736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0386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32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A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924945"/>
            <a:ext cx="10363200" cy="1224136"/>
          </a:xfrm>
        </p:spPr>
        <p:txBody>
          <a:bodyPr anchor="t"/>
          <a:lstStyle>
            <a:lvl1pPr algn="l">
              <a:defRPr sz="2800" b="0" cap="none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Section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1844824"/>
            <a:ext cx="10363200" cy="833884"/>
          </a:xfrm>
        </p:spPr>
        <p:txBody>
          <a:bodyPr anchor="b"/>
          <a:lstStyle>
            <a:lvl1pPr marL="0" indent="0">
              <a:buNone/>
              <a:defRPr sz="4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36840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92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©</a:t>
            </a:r>
            <a:r>
              <a:rPr lang="en-US" sz="686" baseline="0" dirty="0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 Copyright</a:t>
            </a:r>
            <a:r>
              <a:rPr lang="en-US" sz="686" dirty="0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64" y="2679587"/>
            <a:ext cx="4074608" cy="14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992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7"/>
            <a:ext cx="11655840" cy="806897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4313" b="1" i="0" u="none" kern="1200" spc="-147" baseline="0" dirty="0">
                <a:solidFill>
                  <a:srgbClr val="3B373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0" y="1152802"/>
            <a:ext cx="11655078" cy="669799"/>
          </a:xfrm>
        </p:spPr>
        <p:txBody>
          <a:bodyPr tIns="0" bIns="0"/>
          <a:lstStyle>
            <a:lvl1pPr marL="0" indent="0">
              <a:buNone/>
              <a:defRPr lang="en-US" sz="1961" kern="1200" spc="-29" baseline="0" dirty="0">
                <a:solidFill>
                  <a:srgbClr val="ED6722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marL="0" lvl="0" algn="l" defTabSz="896386" rtl="0" eaLnBrk="1" latinLnBrk="0" hangingPunct="1"/>
            <a:r>
              <a:rPr lang="en-US"/>
              <a:t>Edit Master text styles</a:t>
            </a:r>
          </a:p>
          <a:p>
            <a:pPr marL="0" lvl="1" algn="l" defTabSz="896386" rtl="0" eaLnBrk="1" latinLnBrk="0" hangingPunct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7015062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37241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96743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91130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5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92584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490828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34501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023017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63409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0" i="0" cap="none" baseline="0">
                <a:solidFill>
                  <a:srgbClr val="1E70B6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4800" b="0" i="0" cap="none" baseline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72394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7429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08143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90066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8059985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273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358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2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59627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1059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7782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11718" y="992188"/>
            <a:ext cx="5065183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80101" y="992188"/>
            <a:ext cx="5067300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33058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2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23631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406" y="365126"/>
            <a:ext cx="11354394" cy="386715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2D2CE548-A877-4E19-992B-BEAC5BDD056E}" type="slidenum">
              <a:rPr lang="en-US" sz="1765" smtClean="0">
                <a:solidFill>
                  <a:srgbClr val="FFFFFF"/>
                </a:solidFill>
              </a:rPr>
              <a:pPr defTabSz="914367"/>
              <a:t>‹#›</a:t>
            </a:fld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748189" y="761366"/>
            <a:ext cx="11117845" cy="43817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9640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377A27DC-7E73-4592-80B3-4A8323077C87}" type="datetimeFigureOut">
              <a:rPr lang="en-US" sz="1765" smtClean="0">
                <a:solidFill>
                  <a:srgbClr val="FFFFFF"/>
                </a:solidFill>
              </a:rPr>
              <a:pPr defTabSz="914367"/>
              <a:t>8/5/2019</a:t>
            </a:fld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A439B8CE-641C-4001-98F4-E13F2B8EC8C6}" type="slidenum">
              <a:rPr lang="en-US" sz="1765" smtClean="0">
                <a:solidFill>
                  <a:srgbClr val="FFFFFF"/>
                </a:solidFill>
              </a:rPr>
              <a:pPr defTabSz="914367"/>
              <a:t>‹#›</a:t>
            </a:fld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153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4858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8BB1D1-E5F5-9C4C-809A-8E66429360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6" y="439119"/>
            <a:ext cx="5506164" cy="409343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2800" b="1" i="0" dirty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>
              <a:lnSpc>
                <a:spcPct val="95000"/>
              </a:lnSpc>
            </a:pPr>
            <a:r>
              <a:rPr lang="en-US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2D4099-F51A-E041-AA7C-3854CD9A16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995" y="967440"/>
            <a:ext cx="5506164" cy="233910"/>
          </a:xfrm>
        </p:spPr>
        <p:txBody>
          <a:bodyPr vert="horz" wrap="square" lIns="146304" tIns="0" rIns="0" bIns="0" rtlCol="0" anchor="t">
            <a:spAutoFit/>
          </a:bodyPr>
          <a:lstStyle>
            <a:lvl1pPr marL="0" indent="0">
              <a:buNone/>
              <a:defRPr lang="en-US" sz="1600" b="1" i="0" cap="none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>
              <a:lnSpc>
                <a:spcPct val="95000"/>
              </a:lnSpc>
              <a:spcBef>
                <a:spcPct val="0"/>
              </a:spcBef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81176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24981804-6C36-4BEF-99D5-0202FE3C457D}"/>
              </a:ext>
            </a:extLst>
          </p:cNvPr>
          <p:cNvSpPr>
            <a:spLocks/>
          </p:cNvSpPr>
          <p:nvPr userDrawn="1"/>
        </p:nvSpPr>
        <p:spPr bwMode="auto">
          <a:xfrm>
            <a:off x="0" y="3260726"/>
            <a:ext cx="12192000" cy="239713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0" y="21600"/>
                  <a:pt x="15833" y="21200"/>
                  <a:pt x="15862" y="21200"/>
                </a:cubicBezTo>
                <a:cubicBezTo>
                  <a:pt x="16139" y="21200"/>
                  <a:pt x="16765" y="0"/>
                  <a:pt x="17033" y="0"/>
                </a:cubicBezTo>
                <a:cubicBezTo>
                  <a:pt x="17064" y="0"/>
                  <a:pt x="21600" y="0"/>
                  <a:pt x="21600" y="0"/>
                </a:cubicBezTo>
              </a:path>
            </a:pathLst>
          </a:custGeom>
          <a:noFill/>
          <a:ln w="19050" cap="flat">
            <a:solidFill>
              <a:srgbClr val="0088D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grpSp>
        <p:nvGrpSpPr>
          <p:cNvPr id="5" name="Gruppieren 5">
            <a:extLst>
              <a:ext uri="{FF2B5EF4-FFF2-40B4-BE49-F238E27FC236}">
                <a16:creationId xmlns:a16="http://schemas.microsoft.com/office/drawing/2014/main" id="{EA45CD95-96F3-4F29-A682-9E7F54EEBC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9700684" y="3454400"/>
            <a:ext cx="2252133" cy="304800"/>
            <a:chOff x="6974086" y="4285403"/>
            <a:chExt cx="1880936" cy="339204"/>
          </a:xfrm>
        </p:grpSpPr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B40FDC1-5C3C-46DA-81C4-1D1D4F137E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086" y="4285403"/>
              <a:ext cx="1876237" cy="19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Bild 19" descr="Pursuit.png">
              <a:extLst>
                <a:ext uri="{FF2B5EF4-FFF2-40B4-BE49-F238E27FC236}">
                  <a16:creationId xmlns:a16="http://schemas.microsoft.com/office/drawing/2014/main" id="{F49771BB-A5CD-47C3-9F39-7271D051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3023" y="4533979"/>
              <a:ext cx="1511999" cy="9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013885" y="1123950"/>
            <a:ext cx="8538633" cy="1081088"/>
          </a:xfrm>
        </p:spPr>
        <p:txBody>
          <a:bodyPr/>
          <a:lstStyle>
            <a:lvl1pPr>
              <a:lnSpc>
                <a:spcPts val="3000"/>
              </a:lnSpc>
              <a:defRPr sz="2400">
                <a:solidFill>
                  <a:schemeClr val="bg1"/>
                </a:solidFill>
                <a:latin typeface="Microsoft Sans Serif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4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7533" y="2276476"/>
            <a:ext cx="8534400" cy="1008063"/>
          </a:xfrm>
        </p:spPr>
        <p:txBody>
          <a:bodyPr/>
          <a:lstStyle>
            <a:lvl1pPr marL="0" indent="0">
              <a:lnSpc>
                <a:spcPts val="2100"/>
              </a:lnSpc>
              <a:spcAft>
                <a:spcPts val="0"/>
              </a:spcAft>
              <a:buFont typeface="Wingdings" charset="0"/>
              <a:buNone/>
              <a:defRPr b="1">
                <a:latin typeface="Microsoft Sans Serif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923737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844328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5012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Rectangle 7"/>
          <p:cNvSpPr>
            <a:spLocks noGrp="1" noChangeArrowheads="1"/>
          </p:cNvSpPr>
          <p:nvPr>
            <p:ph type="ctrTitle"/>
          </p:nvPr>
        </p:nvSpPr>
        <p:spPr>
          <a:xfrm>
            <a:off x="1013885" y="1123950"/>
            <a:ext cx="8538633" cy="1081088"/>
          </a:xfrm>
        </p:spPr>
        <p:txBody>
          <a:bodyPr/>
          <a:lstStyle>
            <a:lvl1pPr>
              <a:lnSpc>
                <a:spcPts val="3000"/>
              </a:lnSpc>
              <a:defRPr sz="2400">
                <a:solidFill>
                  <a:schemeClr val="bg1"/>
                </a:solidFill>
                <a:latin typeface="Microsoft Sans Serif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41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7535" y="2276476"/>
            <a:ext cx="8534400" cy="1008062"/>
          </a:xfrm>
        </p:spPr>
        <p:txBody>
          <a:bodyPr/>
          <a:lstStyle>
            <a:lvl1pPr marL="0" indent="0">
              <a:lnSpc>
                <a:spcPts val="2099"/>
              </a:lnSpc>
              <a:spcAft>
                <a:spcPts val="0"/>
              </a:spcAft>
              <a:buFont typeface="Wingdings" charset="0"/>
              <a:buNone/>
              <a:defRPr b="1">
                <a:latin typeface="Microsoft Sans Serif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4" name="Freeform 2"/>
          <p:cNvSpPr>
            <a:spLocks/>
          </p:cNvSpPr>
          <p:nvPr/>
        </p:nvSpPr>
        <p:spPr bwMode="auto">
          <a:xfrm>
            <a:off x="0" y="3261296"/>
            <a:ext cx="12192000" cy="239713"/>
          </a:xfrm>
          <a:custGeom>
            <a:avLst/>
            <a:gdLst>
              <a:gd name="T0" fmla="*/ 0 w 21600"/>
              <a:gd name="T1" fmla="*/ 2659305 h 21600"/>
              <a:gd name="T2" fmla="*/ 2147483647 w 21600"/>
              <a:gd name="T3" fmla="*/ 2610064 h 21600"/>
              <a:gd name="T4" fmla="*/ 2147483647 w 21600"/>
              <a:gd name="T5" fmla="*/ 0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0" y="21600"/>
                  <a:pt x="15833" y="21200"/>
                  <a:pt x="15862" y="21200"/>
                </a:cubicBezTo>
                <a:cubicBezTo>
                  <a:pt x="16139" y="21200"/>
                  <a:pt x="16765" y="0"/>
                  <a:pt x="17033" y="0"/>
                </a:cubicBezTo>
                <a:cubicBezTo>
                  <a:pt x="17064" y="0"/>
                  <a:pt x="21600" y="0"/>
                  <a:pt x="21600" y="0"/>
                </a:cubicBezTo>
              </a:path>
            </a:pathLst>
          </a:custGeom>
          <a:noFill/>
          <a:ln w="19050" cap="flat">
            <a:solidFill>
              <a:srgbClr val="0088D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913689"/>
            <a:endParaRPr lang="de-DE" sz="1800">
              <a:solidFill>
                <a:srgbClr val="4D4F53"/>
              </a:solidFill>
            </a:endParaRPr>
          </a:p>
        </p:txBody>
      </p:sp>
      <p:grpSp>
        <p:nvGrpSpPr>
          <p:cNvPr id="5" name="Gruppieren 5"/>
          <p:cNvGrpSpPr/>
          <p:nvPr/>
        </p:nvGrpSpPr>
        <p:grpSpPr>
          <a:xfrm>
            <a:off x="9701390" y="3454827"/>
            <a:ext cx="2252133" cy="304610"/>
            <a:chOff x="6974086" y="4285403"/>
            <a:chExt cx="1880936" cy="339204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086" y="4285403"/>
              <a:ext cx="1876237" cy="192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7" name="Bild 19" descr="Pursuit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3023" y="4533979"/>
              <a:ext cx="1511999" cy="9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1879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077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1E70B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buClr>
                <a:srgbClr val="1E70B6"/>
              </a:buClr>
              <a:defRPr sz="2400"/>
            </a:lvl1pPr>
            <a:lvl2pPr>
              <a:buClr>
                <a:srgbClr val="1E70B6"/>
              </a:buClr>
              <a:defRPr sz="2000"/>
            </a:lvl2pPr>
            <a:lvl3pPr>
              <a:buClr>
                <a:srgbClr val="1E70B6"/>
              </a:buClr>
              <a:defRPr sz="1800"/>
            </a:lvl3pPr>
            <a:lvl4pPr>
              <a:buClr>
                <a:srgbClr val="1E70B6"/>
              </a:buClr>
              <a:defRPr sz="1600"/>
            </a:lvl4pPr>
            <a:lvl5pPr>
              <a:buClr>
                <a:srgbClr val="1E70B6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5113"/>
            <a:ext cx="5389033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1E70B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buClr>
                <a:srgbClr val="1E70B6"/>
              </a:buClr>
              <a:defRPr sz="2400"/>
            </a:lvl1pPr>
            <a:lvl2pPr>
              <a:buClr>
                <a:srgbClr val="1E70B6"/>
              </a:buClr>
              <a:defRPr sz="2000"/>
            </a:lvl2pPr>
            <a:lvl3pPr>
              <a:buClr>
                <a:srgbClr val="1E70B6"/>
              </a:buClr>
              <a:defRPr sz="1800"/>
            </a:lvl3pPr>
            <a:lvl4pPr>
              <a:buClr>
                <a:srgbClr val="1E70B6"/>
              </a:buClr>
              <a:defRPr sz="1600"/>
            </a:lvl4pPr>
            <a:lvl5pPr>
              <a:buClr>
                <a:srgbClr val="1E70B6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2836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92089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2404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5692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408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25151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5794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157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0006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1064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68452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88627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4064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637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44401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426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33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099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942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644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6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96239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9823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5" y="4927922"/>
            <a:ext cx="3627659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2" y="4927922"/>
            <a:ext cx="3623051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4927922"/>
            <a:ext cx="3635502" cy="130766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None/>
              <a:defRPr sz="1568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84"/>
              </a:spcAft>
              <a:buClrTx/>
              <a:buSzPct val="90000"/>
              <a:buFont typeface="Arial" panose="020B0604020202020204" pitchFamily="34" charset="0"/>
              <a:buNone/>
              <a:tabLst/>
              <a:defRPr sz="1568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262624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/>
        </p:nvSpPr>
        <p:spPr bwMode="gray">
          <a:xfrm>
            <a:off x="293044" y="1170432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/>
        </p:nvGrpSpPr>
        <p:grpSpPr bwMode="ltGray">
          <a:xfrm>
            <a:off x="8710812" y="1771651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/>
        </p:nvSpPr>
        <p:spPr bwMode="white">
          <a:xfrm>
            <a:off x="5791479" y="3074916"/>
            <a:ext cx="2321486" cy="1429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3" y="3183753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78268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40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1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9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032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549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067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339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050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054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778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4880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>
            <a:lvl1pPr>
              <a:buClr>
                <a:srgbClr val="1E70B6"/>
              </a:buClr>
              <a:defRPr/>
            </a:lvl1pPr>
            <a:lvl2pPr>
              <a:buClr>
                <a:srgbClr val="1E70B6"/>
              </a:buClr>
              <a:defRPr/>
            </a:lvl2pPr>
            <a:lvl3pPr>
              <a:buClr>
                <a:srgbClr val="1E70B6"/>
              </a:buClr>
              <a:defRPr/>
            </a:lvl3pPr>
            <a:lvl4pPr>
              <a:buClr>
                <a:srgbClr val="1E70B6"/>
              </a:buClr>
              <a:defRPr/>
            </a:lvl4pPr>
            <a:lvl5pPr>
              <a:buClr>
                <a:srgbClr val="1E70B6"/>
              </a:buClr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0125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1" y="292101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9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2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8032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1" y="292101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92017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7" y="3977320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541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0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/>
        </p:nvGrpSpPr>
        <p:grpSpPr bwMode="ltGray">
          <a:xfrm>
            <a:off x="6256117" y="-21838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85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578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BAA2E1-891E-A14A-B35D-B68834B3B1B0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672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3636402-179D-CE42-A4DE-39C0CBFE863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D9C374CA-914B-5E42-80D3-250C3E335B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59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3465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8274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318052"/>
            <a:ext cx="6109252" cy="8216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-1"/>
            <a:ext cx="5194852" cy="6858001"/>
          </a:xfrm>
          <a:prstGeom prst="rect">
            <a:avLst/>
          </a:prstGeom>
          <a:solidFill>
            <a:srgbClr val="00AF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rgbClr val="AFAFAF"/>
            </a:outerShdw>
          </a:effectLst>
        </p:spPr>
        <p:txBody>
          <a:bodyPr vert="horz" wrap="square" lIns="182880" tIns="45720" rIns="18288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97566" y="318052"/>
            <a:ext cx="4267200" cy="470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728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54" indent="0">
              <a:buNone/>
              <a:defRPr/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9" r="5881"/>
          <a:stretch/>
        </p:blipFill>
        <p:spPr>
          <a:xfrm>
            <a:off x="0" y="0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5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484278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8971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160537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0"/>
            </a:lvl2pPr>
            <a:lvl3pPr marL="223987" indent="0">
              <a:buNone/>
              <a:defRPr/>
            </a:lvl3pPr>
            <a:lvl4pPr marL="447973" indent="0">
              <a:buNone/>
              <a:defRPr/>
            </a:lvl4pPr>
            <a:lvl5pPr marL="67195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09265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image" Target="../media/image10.emf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7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9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image" Target="../media/image22.emf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image" Target="../media/image10.emf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image" Target="../media/image22.emf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04088"/>
          </a:xfrm>
          <a:prstGeom prst="rect">
            <a:avLst/>
          </a:prstGeom>
          <a:solidFill>
            <a:srgbClr val="00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1E70B6"/>
              </a:solidFill>
            </a:endParaRPr>
          </a:p>
        </p:txBody>
      </p:sp>
      <p:sp>
        <p:nvSpPr>
          <p:cNvPr id="725001" name="Rectangle 9"/>
          <p:cNvSpPr>
            <a:spLocks noChangeArrowheads="1"/>
          </p:cNvSpPr>
          <p:nvPr/>
        </p:nvSpPr>
        <p:spPr bwMode="auto">
          <a:xfrm>
            <a:off x="6351" y="731839"/>
            <a:ext cx="12181416" cy="6111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3834" y="-2"/>
            <a:ext cx="10365317" cy="74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718" y="1021215"/>
            <a:ext cx="10825541" cy="5504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474998" y="101332"/>
            <a:ext cx="501423" cy="50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7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8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9pPr>
    </p:titleStyle>
    <p:bodyStyle>
      <a:lvl1pPr marL="174625" indent="-17462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1E70B6"/>
        </a:buClr>
        <a:buSzPct val="90000"/>
        <a:buFont typeface="Arial" pitchFamily="34" charset="0"/>
        <a:buChar char="•"/>
        <a:defRPr sz="2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58788" indent="-169863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1E70B6"/>
        </a:buClr>
        <a:buSzPct val="80000"/>
        <a:buFont typeface="Arial" pitchFamily="34" charset="0"/>
        <a:buChar char="•"/>
        <a:defRPr sz="24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54075" indent="-173038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1E70B6"/>
        </a:buClr>
        <a:buSzPct val="80000"/>
        <a:buFont typeface="Arial" pitchFamily="34" charset="0"/>
        <a:buChar char="•"/>
        <a:defRPr sz="20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4125" indent="-1651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1E70B6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544638" indent="-16827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1E70B6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0018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6pPr>
      <a:lvl7pPr marL="24590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7pPr>
      <a:lvl8pPr marL="29162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8pPr>
      <a:lvl9pPr marL="33734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35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819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94" r:id="rId21"/>
    <p:sldLayoutId id="2147483795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2758A117-32B7-4609-B056-3A635A0FB13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/>
          <a:lstStyle>
            <a:lvl1pPr eaLnBrk="0" hangingPunct="0"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110000"/>
              </a:lnSpc>
              <a:buClr>
                <a:srgbClr val="0096D6"/>
              </a:buClr>
              <a:buSzPct val="95000"/>
              <a:buFont typeface="Wingdings" panose="05000000000000000000" pitchFamily="2" charset="2"/>
              <a:buNone/>
              <a:defRPr/>
            </a:pPr>
            <a:endParaRPr lang="en-US" sz="1600"/>
          </a:p>
        </p:txBody>
      </p:sp>
      <p:sp>
        <p:nvSpPr>
          <p:cNvPr id="1027" name="Rectangle 56">
            <a:extLst>
              <a:ext uri="{FF2B5EF4-FFF2-40B4-BE49-F238E27FC236}">
                <a16:creationId xmlns:a16="http://schemas.microsoft.com/office/drawing/2014/main" id="{2BA8AA87-A6F1-46F9-B695-5001A5E0DA0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60867" y="6597651"/>
            <a:ext cx="863600" cy="144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4D4F53"/>
                </a:solidFill>
                <a:latin typeface="Microsoft Sans Serif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Clr>
                <a:schemeClr val="tx2"/>
              </a:buClr>
              <a:defRPr/>
            </a:pPr>
            <a:endParaRPr lang="en-GB" sz="800">
              <a:solidFill>
                <a:schemeClr val="bg1"/>
              </a:solidFill>
            </a:endParaRP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55B5B3E1-0EAC-4D14-B626-18166D1C1F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gray">
          <a:xfrm>
            <a:off x="1007534" y="1268413"/>
            <a:ext cx="1017693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Text Format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070A3C1D-5271-4229-A8F8-F4AF8A9DC1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1007534" y="0"/>
            <a:ext cx="101769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Edit Master Headline Format</a:t>
            </a:r>
          </a:p>
        </p:txBody>
      </p:sp>
      <p:sp>
        <p:nvSpPr>
          <p:cNvPr id="1030" name="Freeform 2">
            <a:extLst>
              <a:ext uri="{FF2B5EF4-FFF2-40B4-BE49-F238E27FC236}">
                <a16:creationId xmlns:a16="http://schemas.microsoft.com/office/drawing/2014/main" id="{3B74F357-07D4-4D6D-AB3B-30E9F0786DD7}"/>
              </a:ext>
            </a:extLst>
          </p:cNvPr>
          <p:cNvSpPr>
            <a:spLocks/>
          </p:cNvSpPr>
          <p:nvPr/>
        </p:nvSpPr>
        <p:spPr bwMode="auto">
          <a:xfrm>
            <a:off x="0" y="6210301"/>
            <a:ext cx="12192000" cy="239713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0" y="21600"/>
                  <a:pt x="15833" y="21200"/>
                  <a:pt x="15862" y="21200"/>
                </a:cubicBezTo>
                <a:cubicBezTo>
                  <a:pt x="16139" y="21200"/>
                  <a:pt x="16765" y="0"/>
                  <a:pt x="17033" y="0"/>
                </a:cubicBezTo>
                <a:cubicBezTo>
                  <a:pt x="17064" y="0"/>
                  <a:pt x="21600" y="0"/>
                  <a:pt x="21600" y="0"/>
                </a:cubicBezTo>
              </a:path>
            </a:pathLst>
          </a:custGeom>
          <a:noFill/>
          <a:ln w="19050" cap="flat">
            <a:solidFill>
              <a:srgbClr val="0088D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pic>
        <p:nvPicPr>
          <p:cNvPr id="1031" name="Picture 3">
            <a:extLst>
              <a:ext uri="{FF2B5EF4-FFF2-40B4-BE49-F238E27FC236}">
                <a16:creationId xmlns:a16="http://schemas.microsoft.com/office/drawing/2014/main" id="{B7ECEC34-A3C0-4A08-A9F1-1B9E136C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00" y="6438900"/>
            <a:ext cx="2252133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776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Microsoft Sans Serif" pitchFamily="34" charset="0"/>
          <a:ea typeface="MS PGothic" pitchFamily="34" charset="-128"/>
          <a:cs typeface="Microsoft Sans Serif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Microsoft Sans Serif" pitchFamily="34" charset="0"/>
          <a:ea typeface="MS PGothic" pitchFamily="34" charset="-128"/>
          <a:cs typeface="Microsoft Sans Serif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Microsoft Sans Serif" pitchFamily="34" charset="0"/>
          <a:ea typeface="MS PGothic" pitchFamily="34" charset="-128"/>
          <a:cs typeface="Microsoft Sans Serif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FFFFFF"/>
          </a:solidFill>
          <a:latin typeface="Microsoft Sans Serif" pitchFamily="34" charset="0"/>
          <a:ea typeface="MS PGothic" pitchFamily="34" charset="-128"/>
          <a:cs typeface="Microsoft Sans Serif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Microsoft Sans Serif" pitchFamily="34" charset="0"/>
          <a:cs typeface="Microsoft Sans Serif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Microsoft Sans Serif" pitchFamily="34" charset="0"/>
          <a:cs typeface="Microsoft Sans Serif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Microsoft Sans Serif" pitchFamily="34" charset="0"/>
          <a:cs typeface="Microsoft Sans Serif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Microsoft Sans Serif" pitchFamily="34" charset="0"/>
          <a:cs typeface="Microsoft Sans Serif" pitchFamily="34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ct val="0"/>
        </a:spcBef>
        <a:spcAft>
          <a:spcPct val="40000"/>
        </a:spcAft>
        <a:buClr>
          <a:schemeClr val="accent2"/>
        </a:buClr>
        <a:buSzPct val="95000"/>
        <a:buFont typeface="Wingdings" panose="05000000000000000000" pitchFamily="2" charset="2"/>
        <a:buChar char="n"/>
        <a:defRPr sz="1600">
          <a:solidFill>
            <a:srgbClr val="FFFFFF"/>
          </a:solidFill>
          <a:latin typeface="+mn-lt"/>
          <a:ea typeface="MS PGothic" pitchFamily="34" charset="-128"/>
          <a:cs typeface="+mn-cs"/>
        </a:defRPr>
      </a:lvl1pPr>
      <a:lvl2pPr marL="539750" indent="-269875" algn="l" rtl="0" eaLnBrk="0" fontAlgn="base" hangingPunct="0">
        <a:lnSpc>
          <a:spcPct val="110000"/>
        </a:lnSpc>
        <a:spcBef>
          <a:spcPct val="0"/>
        </a:spcBef>
        <a:spcAft>
          <a:spcPct val="40000"/>
        </a:spcAft>
        <a:buClr>
          <a:schemeClr val="accent2"/>
        </a:buClr>
        <a:buSzPct val="120000"/>
        <a:buFont typeface="Wingdings" panose="05000000000000000000" pitchFamily="2" charset="2"/>
        <a:buChar char="§"/>
        <a:defRPr sz="1600">
          <a:solidFill>
            <a:srgbClr val="FFFFFF"/>
          </a:solidFill>
          <a:latin typeface="+mn-lt"/>
          <a:ea typeface="MS PGothic" pitchFamily="34" charset="-128"/>
          <a:cs typeface="MS PGothic" pitchFamily="34" charset="-128"/>
        </a:defRPr>
      </a:lvl2pPr>
      <a:lvl3pPr marL="811213" indent="-271463" algn="l" rtl="0" eaLnBrk="0" fontAlgn="base" hangingPunct="0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panose="05000000000000000000" pitchFamily="2" charset="2"/>
        <a:buChar char="§"/>
        <a:defRPr sz="1600">
          <a:solidFill>
            <a:srgbClr val="FFFFFF"/>
          </a:solidFill>
          <a:latin typeface="+mn-lt"/>
          <a:ea typeface="MS PGothic" panose="020B0600070205080204" pitchFamily="34" charset="-128"/>
          <a:cs typeface="+mn-cs"/>
        </a:defRPr>
      </a:lvl3pPr>
      <a:lvl4pPr marL="1071563" indent="-260350" algn="l" rtl="0" eaLnBrk="0" fontAlgn="base" hangingPunct="0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panose="05000000000000000000" pitchFamily="2" charset="2"/>
        <a:buChar char="§"/>
        <a:defRPr sz="1600">
          <a:solidFill>
            <a:srgbClr val="FFFFFF"/>
          </a:solidFill>
          <a:latin typeface="+mn-lt"/>
          <a:ea typeface="Microsoft Sans Serif" charset="0"/>
          <a:cs typeface="+mn-cs"/>
        </a:defRPr>
      </a:lvl4pPr>
      <a:lvl5pPr marL="1341438" indent="-269875" algn="l" rtl="0" eaLnBrk="0" fontAlgn="base" hangingPunct="0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panose="05000000000000000000" pitchFamily="2" charset="2"/>
        <a:buChar char="§"/>
        <a:defRPr sz="1600">
          <a:solidFill>
            <a:srgbClr val="FFFFFF"/>
          </a:solidFill>
          <a:latin typeface="+mn-lt"/>
          <a:ea typeface="Microsoft Sans Serif" charset="0"/>
          <a:cs typeface="+mn-cs"/>
        </a:defRPr>
      </a:lvl5pPr>
      <a:lvl6pPr marL="1263650" indent="-273050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charset="2"/>
        <a:buChar char="§"/>
        <a:defRPr sz="1600">
          <a:solidFill>
            <a:srgbClr val="4D4F53"/>
          </a:solidFill>
          <a:latin typeface="+mn-lt"/>
          <a:ea typeface="+mn-ea"/>
          <a:cs typeface="+mn-cs"/>
        </a:defRPr>
      </a:lvl6pPr>
      <a:lvl7pPr marL="1720850" indent="-273050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charset="2"/>
        <a:buChar char="§"/>
        <a:defRPr sz="1600">
          <a:solidFill>
            <a:srgbClr val="4D4F53"/>
          </a:solidFill>
          <a:latin typeface="+mn-lt"/>
          <a:ea typeface="+mn-ea"/>
          <a:cs typeface="+mn-cs"/>
        </a:defRPr>
      </a:lvl7pPr>
      <a:lvl8pPr marL="2178050" indent="-273050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charset="2"/>
        <a:buChar char="§"/>
        <a:defRPr sz="1600">
          <a:solidFill>
            <a:srgbClr val="4D4F53"/>
          </a:solidFill>
          <a:latin typeface="+mn-lt"/>
          <a:ea typeface="+mn-ea"/>
          <a:cs typeface="+mn-cs"/>
        </a:defRPr>
      </a:lvl8pPr>
      <a:lvl9pPr marL="2635250" indent="-273050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charset="2"/>
        <a:buChar char="§"/>
        <a:defRPr sz="1600">
          <a:solidFill>
            <a:srgbClr val="4D4F53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/>
          </p:cNvSpPr>
          <p:nvPr userDrawn="1"/>
        </p:nvSpPr>
        <p:spPr bwMode="auto">
          <a:xfrm>
            <a:off x="0" y="3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/>
          <a:lstStyle/>
          <a:p>
            <a:pPr defTabSz="913689"/>
            <a:endParaRPr lang="de-DE" sz="1800">
              <a:solidFill>
                <a:srgbClr val="4D4F53"/>
              </a:solidFill>
            </a:endParaRPr>
          </a:p>
        </p:txBody>
      </p:sp>
      <p:sp>
        <p:nvSpPr>
          <p:cNvPr id="1027" name="Rectangle 56"/>
          <p:cNvSpPr>
            <a:spLocks noChangeArrowheads="1"/>
          </p:cNvSpPr>
          <p:nvPr/>
        </p:nvSpPr>
        <p:spPr bwMode="gray">
          <a:xfrm>
            <a:off x="160869" y="6597663"/>
            <a:ext cx="863600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 defTabSz="913689">
              <a:buClr>
                <a:srgbClr val="C1C3C7"/>
              </a:buClr>
            </a:pPr>
            <a:r>
              <a:rPr lang="en-GB" sz="800" dirty="0">
                <a:solidFill>
                  <a:srgbClr val="FFFFFF"/>
                </a:solidFill>
              </a:rPr>
              <a:t>  |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1007535" y="1268413"/>
            <a:ext cx="1017693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Format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1007535" y="3"/>
            <a:ext cx="101769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Headline Format</a:t>
            </a:r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0" y="6210301"/>
            <a:ext cx="12192000" cy="239713"/>
          </a:xfrm>
          <a:custGeom>
            <a:avLst/>
            <a:gdLst>
              <a:gd name="T0" fmla="*/ 0 w 21600"/>
              <a:gd name="T1" fmla="*/ 2659305 h 21600"/>
              <a:gd name="T2" fmla="*/ 2147483647 w 21600"/>
              <a:gd name="T3" fmla="*/ 2610064 h 21600"/>
              <a:gd name="T4" fmla="*/ 2147483647 w 21600"/>
              <a:gd name="T5" fmla="*/ 0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0" y="21600"/>
                  <a:pt x="15833" y="21200"/>
                  <a:pt x="15862" y="21200"/>
                </a:cubicBezTo>
                <a:cubicBezTo>
                  <a:pt x="16139" y="21200"/>
                  <a:pt x="16765" y="0"/>
                  <a:pt x="17033" y="0"/>
                </a:cubicBezTo>
                <a:cubicBezTo>
                  <a:pt x="17064" y="0"/>
                  <a:pt x="21600" y="0"/>
                  <a:pt x="21600" y="0"/>
                </a:cubicBezTo>
              </a:path>
            </a:pathLst>
          </a:custGeom>
          <a:noFill/>
          <a:ln w="19050" cap="flat">
            <a:solidFill>
              <a:srgbClr val="0088D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913689"/>
            <a:endParaRPr lang="de-DE" sz="1800">
              <a:solidFill>
                <a:srgbClr val="4D4F53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103" y="6438901"/>
            <a:ext cx="2252133" cy="17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681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accent3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ＭＳ Ｐゴシック" charset="0"/>
          <a:cs typeface="Microsoft Sans Serif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ＭＳ Ｐゴシック" charset="0"/>
          <a:cs typeface="Microsoft Sans Serif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ＭＳ Ｐゴシック" charset="0"/>
          <a:cs typeface="Microsoft Sans Serif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ＭＳ Ｐゴシック" charset="0"/>
          <a:cs typeface="Microsoft Sans Serif" pitchFamily="34" charset="0"/>
        </a:defRPr>
      </a:lvl5pPr>
      <a:lvl6pPr marL="456844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Microsoft Sans Serif" pitchFamily="34" charset="0"/>
          <a:cs typeface="Microsoft Sans Serif" pitchFamily="34" charset="0"/>
        </a:defRPr>
      </a:lvl6pPr>
      <a:lvl7pPr marL="913689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Microsoft Sans Serif" pitchFamily="34" charset="0"/>
          <a:cs typeface="Microsoft Sans Serif" pitchFamily="34" charset="0"/>
        </a:defRPr>
      </a:lvl7pPr>
      <a:lvl8pPr marL="1370532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Microsoft Sans Serif" pitchFamily="34" charset="0"/>
          <a:cs typeface="Microsoft Sans Serif" pitchFamily="34" charset="0"/>
        </a:defRPr>
      </a:lvl8pPr>
      <a:lvl9pPr marL="1827377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Microsoft Sans Serif" pitchFamily="34" charset="0"/>
          <a:ea typeface="Microsoft Sans Serif" pitchFamily="34" charset="0"/>
          <a:cs typeface="Microsoft Sans Serif" pitchFamily="34" charset="0"/>
        </a:defRPr>
      </a:lvl9pPr>
    </p:titleStyle>
    <p:bodyStyle>
      <a:lvl1pPr marL="269668" indent="-269668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chemeClr val="accent2"/>
        </a:buClr>
        <a:buSzPct val="95000"/>
        <a:buFont typeface="Wingdings" charset="0"/>
        <a:buChar char="n"/>
        <a:defRPr sz="1700">
          <a:solidFill>
            <a:srgbClr val="FFFFFF"/>
          </a:solidFill>
          <a:latin typeface="+mn-lt"/>
          <a:ea typeface="ＭＳ Ｐゴシック" charset="0"/>
          <a:cs typeface="+mn-cs"/>
        </a:defRPr>
      </a:lvl1pPr>
      <a:lvl2pPr marL="539331" indent="-269668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chemeClr val="accent2"/>
        </a:buClr>
        <a:buSzPct val="120000"/>
        <a:buFont typeface="Wingdings" charset="0"/>
        <a:buChar char="§"/>
        <a:defRPr sz="1700">
          <a:solidFill>
            <a:srgbClr val="FFFFFF"/>
          </a:solidFill>
          <a:latin typeface="+mn-lt"/>
          <a:ea typeface="ＭＳ Ｐゴシック" charset="-128"/>
          <a:cs typeface="ＭＳ Ｐゴシック" charset="0"/>
        </a:defRPr>
      </a:lvl2pPr>
      <a:lvl3pPr marL="810582" indent="-271256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charset="0"/>
        <a:buChar char="§"/>
        <a:defRPr sz="1700">
          <a:solidFill>
            <a:srgbClr val="FFFFFF"/>
          </a:solidFill>
          <a:latin typeface="+mn-lt"/>
          <a:ea typeface="ＭＳ Ｐゴシック" charset="-128"/>
          <a:cs typeface="+mn-cs"/>
        </a:defRPr>
      </a:lvl3pPr>
      <a:lvl4pPr marL="1070729" indent="-260143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charset="0"/>
        <a:buChar char="§"/>
        <a:defRPr sz="1700">
          <a:solidFill>
            <a:srgbClr val="FFFFFF"/>
          </a:solidFill>
          <a:latin typeface="+mn-lt"/>
          <a:ea typeface="Microsoft Sans Serif" charset="0"/>
          <a:cs typeface="+mn-cs"/>
        </a:defRPr>
      </a:lvl4pPr>
      <a:lvl5pPr marL="1340396" indent="-269668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charset="0"/>
        <a:buChar char="§"/>
        <a:defRPr sz="1700">
          <a:solidFill>
            <a:srgbClr val="FFFFFF"/>
          </a:solidFill>
          <a:latin typeface="+mn-lt"/>
          <a:ea typeface="Microsoft Sans Serif" charset="0"/>
          <a:cs typeface="+mn-cs"/>
        </a:defRPr>
      </a:lvl5pPr>
      <a:lvl6pPr marL="1262668" indent="-272840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charset="2"/>
        <a:buChar char="§"/>
        <a:defRPr sz="1700">
          <a:solidFill>
            <a:srgbClr val="4D4F53"/>
          </a:solidFill>
          <a:latin typeface="+mn-lt"/>
          <a:ea typeface="+mn-ea"/>
          <a:cs typeface="+mn-cs"/>
        </a:defRPr>
      </a:lvl6pPr>
      <a:lvl7pPr marL="1719516" indent="-272840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charset="2"/>
        <a:buChar char="§"/>
        <a:defRPr sz="1700">
          <a:solidFill>
            <a:srgbClr val="4D4F53"/>
          </a:solidFill>
          <a:latin typeface="+mn-lt"/>
          <a:ea typeface="+mn-ea"/>
          <a:cs typeface="+mn-cs"/>
        </a:defRPr>
      </a:lvl7pPr>
      <a:lvl8pPr marL="2176355" indent="-272840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charset="2"/>
        <a:buChar char="§"/>
        <a:defRPr sz="1700">
          <a:solidFill>
            <a:srgbClr val="4D4F53"/>
          </a:solidFill>
          <a:latin typeface="+mn-lt"/>
          <a:ea typeface="+mn-ea"/>
          <a:cs typeface="+mn-cs"/>
        </a:defRPr>
      </a:lvl8pPr>
      <a:lvl9pPr marL="2633204" indent="-272840" algn="l" rtl="0" eaLnBrk="1" fontAlgn="base" hangingPunct="1">
        <a:lnSpc>
          <a:spcPct val="110000"/>
        </a:lnSpc>
        <a:spcBef>
          <a:spcPct val="0"/>
        </a:spcBef>
        <a:spcAft>
          <a:spcPct val="40000"/>
        </a:spcAft>
        <a:buClr>
          <a:srgbClr val="0096D6"/>
        </a:buClr>
        <a:buSzPct val="120000"/>
        <a:buFont typeface="Wingdings" charset="2"/>
        <a:buChar char="§"/>
        <a:defRPr sz="1700">
          <a:solidFill>
            <a:srgbClr val="4D4F53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68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44" algn="l" defTabSz="4568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89" algn="l" defTabSz="4568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32" algn="l" defTabSz="4568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77" algn="l" defTabSz="4568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21" algn="l" defTabSz="4568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069" algn="l" defTabSz="4568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911" algn="l" defTabSz="4568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758" algn="l" defTabSz="4568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3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C681C56-0390-164A-A87C-3E84397AF8B4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36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89" r:id="rId19"/>
    <p:sldLayoutId id="2147483790" r:id="rId20"/>
    <p:sldLayoutId id="2147483791" r:id="rId21"/>
    <p:sldLayoutId id="2147483792" r:id="rId22"/>
    <p:sldLayoutId id="2147483793" r:id="rId23"/>
  </p:sldLayoutIdLst>
  <p:transition>
    <p:fade/>
  </p:transition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teams.uservoice.com/" TargetMode="Externa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etup.com/mnteams/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254" y="3584619"/>
            <a:ext cx="10872027" cy="1846659"/>
          </a:xfrm>
        </p:spPr>
        <p:txBody>
          <a:bodyPr/>
          <a:lstStyle/>
          <a:p>
            <a:r>
              <a:rPr lang="en-US" sz="3600" dirty="0"/>
              <a:t>Richard Brynteson, Skype and Teams MVP, MCSM</a:t>
            </a:r>
            <a:br>
              <a:rPr lang="en-US" sz="3600" dirty="0"/>
            </a:br>
            <a:r>
              <a:rPr lang="en-US" sz="2800" dirty="0"/>
              <a:t>t: @rbrynteson</a:t>
            </a:r>
            <a:br>
              <a:rPr lang="en-US" sz="2800" dirty="0"/>
            </a:br>
            <a:r>
              <a:rPr lang="en-US" sz="2800" dirty="0"/>
              <a:t>w: theargylemvp.com</a:t>
            </a:r>
            <a:br>
              <a:rPr lang="en-US" sz="2800" dirty="0"/>
            </a:br>
            <a:r>
              <a:rPr lang="en-US" sz="2800" dirty="0"/>
              <a:t>m: mixer.com/</a:t>
            </a:r>
            <a:r>
              <a:rPr lang="en-US" sz="2800" dirty="0" err="1"/>
              <a:t>DJ_LordCabbage</a:t>
            </a:r>
            <a:endParaRPr lang="en-US" sz="10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01254" y="1811424"/>
            <a:ext cx="10363200" cy="849463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Teams Meeting Experience</a:t>
            </a:r>
          </a:p>
        </p:txBody>
      </p:sp>
      <p:pic>
        <p:nvPicPr>
          <p:cNvPr id="1026" name="Picture 2" descr="image being cropped">
            <a:extLst>
              <a:ext uri="{FF2B5EF4-FFF2-40B4-BE49-F238E27FC236}">
                <a16:creationId xmlns:a16="http://schemas.microsoft.com/office/drawing/2014/main" id="{29E0F455-8CE2-4C2C-B28D-85DA64FF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442" y="496592"/>
            <a:ext cx="2523793" cy="27767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19651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8F7-CAE7-4690-BD41-5F275E2C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Event Policies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58CC1-6D04-4FCE-BA43-87466287C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673454"/>
          </a:xfrm>
        </p:spPr>
        <p:txBody>
          <a:bodyPr/>
          <a:lstStyle/>
          <a:p>
            <a:r>
              <a:rPr lang="en-US" dirty="0"/>
              <a:t>Who can schedule – who can join!!!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2EEB7-6C55-4618-82C1-697DDCF1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8" y="2243535"/>
            <a:ext cx="11174384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8320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Live Events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6B37DC-4E35-4C14-AE5F-223AF919499A}"/>
              </a:ext>
            </a:extLst>
          </p:cNvPr>
          <p:cNvSpPr txBox="1"/>
          <p:nvPr/>
        </p:nvSpPr>
        <p:spPr>
          <a:xfrm>
            <a:off x="4178329" y="4328719"/>
            <a:ext cx="889232" cy="4201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C292A"/>
                    </a:gs>
                    <a:gs pos="30000">
                      <a:srgbClr val="2C292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SIP Trunk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5DFC2-0713-4004-A39C-F5987A1C7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12" y="971294"/>
            <a:ext cx="7447591" cy="576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99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C6B37DC-4E35-4C14-AE5F-223AF919499A}"/>
              </a:ext>
            </a:extLst>
          </p:cNvPr>
          <p:cNvSpPr txBox="1"/>
          <p:nvPr/>
        </p:nvSpPr>
        <p:spPr>
          <a:xfrm>
            <a:off x="4178329" y="4328719"/>
            <a:ext cx="889232" cy="4201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2C292A"/>
                    </a:gs>
                    <a:gs pos="30000">
                      <a:srgbClr val="2C292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SIP Trunk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8B7ED2-3C7B-4738-B368-E17A6FF3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54" y="0"/>
            <a:ext cx="7438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25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8F7-CAE7-4690-BD41-5F275E2C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58CC1-6D04-4FCE-BA43-87466287C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1162241"/>
          </a:xfrm>
        </p:spPr>
        <p:txBody>
          <a:bodyPr/>
          <a:lstStyle/>
          <a:p>
            <a:r>
              <a:rPr lang="en-US" dirty="0"/>
              <a:t>What are the features we can look forward too in the near to someday in the future?</a:t>
            </a:r>
          </a:p>
        </p:txBody>
      </p:sp>
    </p:spTree>
    <p:extLst>
      <p:ext uri="{BB962C8B-B14F-4D97-AF65-F5344CB8AC3E}">
        <p14:creationId xmlns:p14="http://schemas.microsoft.com/office/powerpoint/2010/main" val="16378469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8F7-CAE7-4690-BD41-5F275E2C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12" y="411431"/>
            <a:ext cx="11655840" cy="899665"/>
          </a:xfrm>
        </p:spPr>
        <p:txBody>
          <a:bodyPr/>
          <a:lstStyle/>
          <a:p>
            <a:r>
              <a:rPr lang="en-US" dirty="0"/>
              <a:t>Background Replace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67D302-D355-4F20-8426-3E88D0BEAB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378" y="1311096"/>
            <a:ext cx="7389627" cy="492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317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8F7-CAE7-4690-BD41-5F275E2C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12" y="411431"/>
            <a:ext cx="11655840" cy="899665"/>
          </a:xfrm>
        </p:spPr>
        <p:txBody>
          <a:bodyPr/>
          <a:lstStyle/>
          <a:p>
            <a:r>
              <a:rPr lang="en-US" dirty="0"/>
              <a:t>Magic Whiteboard</a:t>
            </a:r>
          </a:p>
        </p:txBody>
      </p:sp>
      <p:pic>
        <p:nvPicPr>
          <p:cNvPr id="2050" name="Picture 2" descr="Animated image showing Intelligent Capture utilized in Teams.">
            <a:extLst>
              <a:ext uri="{FF2B5EF4-FFF2-40B4-BE49-F238E27FC236}">
                <a16:creationId xmlns:a16="http://schemas.microsoft.com/office/drawing/2014/main" id="{8069589C-7B03-4131-930E-F494D1E7BB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162" y="1256667"/>
            <a:ext cx="9140728" cy="518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95749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8F7-CAE7-4690-BD41-5F275E2C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12" y="411431"/>
            <a:ext cx="11655840" cy="899665"/>
          </a:xfrm>
        </p:spPr>
        <p:txBody>
          <a:bodyPr/>
          <a:lstStyle/>
          <a:p>
            <a:r>
              <a:rPr lang="en-US" dirty="0"/>
              <a:t>And More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48FFE-D3DE-49EE-84DB-DD1DD8165F3D}"/>
              </a:ext>
            </a:extLst>
          </p:cNvPr>
          <p:cNvSpPr txBox="1"/>
          <p:nvPr/>
        </p:nvSpPr>
        <p:spPr>
          <a:xfrm>
            <a:off x="275480" y="1311096"/>
            <a:ext cx="11382103" cy="552766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Chrome Meeting Experience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See Video, App and Desktop Sharing without plug-in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Meetings First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best solution for enterprises using Skype for Business for Enterprise Voice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Remember, it’s just Online going away.  On-Premises customers using EV are safe.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Meeting Devices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Logitech Tap.  Poly and Yealink solutions.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Streams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Shown at Enterprise Connect having 9 video streams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 Mute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Join with more than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7 people, we come in auto-muted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939377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8F7-CAE7-4690-BD41-5F275E2C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12" y="411431"/>
            <a:ext cx="11655840" cy="899665"/>
          </a:xfrm>
        </p:spPr>
        <p:txBody>
          <a:bodyPr/>
          <a:lstStyle/>
          <a:p>
            <a:r>
              <a:rPr lang="en-US" dirty="0"/>
              <a:t>Planned Per User Voice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48FFE-D3DE-49EE-84DB-DD1DD8165F3D}"/>
              </a:ext>
            </a:extLst>
          </p:cNvPr>
          <p:cNvSpPr txBox="1"/>
          <p:nvPr/>
        </p:nvSpPr>
        <p:spPr>
          <a:xfrm>
            <a:off x="275480" y="1311096"/>
            <a:ext cx="11382103" cy="43119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LOVES to use User Voice.  Make sure to make your voice heard!!!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hlinkClick r:id="rId2"/>
              </a:rPr>
              <a:t>https://microsoftteams.uservoice.com</a:t>
            </a:r>
            <a:endParaRPr lang="en-US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Export list of users who attended a meeting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Video Pinning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Speech to Text Meeting Notes (extension of Stream)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Disable chat notifications during meetings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Raise your hand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Presenter Policies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PowerPoint Recording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996199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98F7-CAE7-4690-BD41-5F275E2C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12" y="411431"/>
            <a:ext cx="11655840" cy="899665"/>
          </a:xfrm>
        </p:spPr>
        <p:txBody>
          <a:bodyPr/>
          <a:lstStyle/>
          <a:p>
            <a:r>
              <a:rPr lang="en-US" dirty="0"/>
              <a:t>Minnesota Teams/Skype Users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48FFE-D3DE-49EE-84DB-DD1DD8165F3D}"/>
              </a:ext>
            </a:extLst>
          </p:cNvPr>
          <p:cNvSpPr txBox="1"/>
          <p:nvPr/>
        </p:nvSpPr>
        <p:spPr>
          <a:xfrm>
            <a:off x="275480" y="1311096"/>
            <a:ext cx="11382103" cy="47212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Meeting six times a years, third Thursday of each month.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Our next meeting is August 15</a:t>
            </a:r>
            <a:r>
              <a:rPr lang="en-US" sz="2400" baseline="30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from 9AM to 11AM here at the MTC.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Agenda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Teams Enterprise Voice (Calling)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Skype for Business CU1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Teams Management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PowerShell, Graph and more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Register at </a:t>
            </a:r>
            <a:r>
              <a:rPr lang="en-US" sz="2400" dirty="0">
                <a:hlinkClick r:id="rId2"/>
              </a:rPr>
              <a:t>https://www.meetup.com/mnteams/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694929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4204228"/>
          </a:xfrm>
        </p:spPr>
        <p:txBody>
          <a:bodyPr/>
          <a:lstStyle/>
          <a:p>
            <a:r>
              <a:rPr lang="en-US" sz="3600" dirty="0"/>
              <a:t>Level Set The Room</a:t>
            </a:r>
          </a:p>
          <a:p>
            <a:r>
              <a:rPr lang="en-US" sz="3600" dirty="0"/>
              <a:t>Demo</a:t>
            </a:r>
          </a:p>
          <a:p>
            <a:r>
              <a:rPr lang="en-US" sz="3600" dirty="0"/>
              <a:t>What’s Next</a:t>
            </a:r>
          </a:p>
          <a:p>
            <a:endParaRPr lang="en-US" sz="3600" dirty="0"/>
          </a:p>
          <a:p>
            <a:endParaRPr lang="en-US" sz="3200" dirty="0"/>
          </a:p>
          <a:p>
            <a:pPr lvl="1"/>
            <a:endParaRPr lang="en-US" sz="32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86847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801254" y="1811424"/>
            <a:ext cx="10363200" cy="849463"/>
          </a:xfrm>
        </p:spPr>
        <p:txBody>
          <a:bodyPr/>
          <a:lstStyle/>
          <a:p>
            <a:pPr marL="0" indent="0">
              <a:buNone/>
            </a:pPr>
            <a:r>
              <a:rPr lang="en-US" sz="4800" dirty="0"/>
              <a:t>Types of Meetings</a:t>
            </a:r>
          </a:p>
        </p:txBody>
      </p:sp>
    </p:spTree>
    <p:extLst>
      <p:ext uri="{BB962C8B-B14F-4D97-AF65-F5344CB8AC3E}">
        <p14:creationId xmlns:p14="http://schemas.microsoft.com/office/powerpoint/2010/main" val="11640341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C138-28DB-4CE1-99AB-78B9A0BC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Meeting + One More…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8B63E-1622-4797-951A-8AF1B1F464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3910873" cy="2764283"/>
          </a:xfrm>
        </p:spPr>
        <p:txBody>
          <a:bodyPr/>
          <a:lstStyle/>
          <a:p>
            <a:r>
              <a:rPr lang="en-US" dirty="0"/>
              <a:t>Scheduled Meetings</a:t>
            </a:r>
          </a:p>
          <a:p>
            <a:pPr lvl="1"/>
            <a:r>
              <a:rPr lang="en-US" dirty="0"/>
              <a:t>Created in Teams or Outlook</a:t>
            </a:r>
          </a:p>
          <a:p>
            <a:pPr lvl="1"/>
            <a:r>
              <a:rPr lang="en-US" dirty="0"/>
              <a:t>Can be one time or recurring</a:t>
            </a:r>
          </a:p>
          <a:p>
            <a:pPr lvl="1"/>
            <a:r>
              <a:rPr lang="en-US" dirty="0"/>
              <a:t>Pre/During/Post Experience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648CF-2288-4F2D-86B2-8CD66AFC05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0114" y="1190922"/>
            <a:ext cx="3675017" cy="3325462"/>
          </a:xfrm>
        </p:spPr>
        <p:txBody>
          <a:bodyPr/>
          <a:lstStyle/>
          <a:p>
            <a:r>
              <a:rPr lang="en-US" dirty="0"/>
              <a:t>Channel Meetings</a:t>
            </a:r>
          </a:p>
          <a:p>
            <a:pPr lvl="1"/>
            <a:r>
              <a:rPr lang="en-US" dirty="0"/>
              <a:t>Created in Teams Only</a:t>
            </a:r>
          </a:p>
          <a:p>
            <a:pPr lvl="1"/>
            <a:r>
              <a:rPr lang="en-US" dirty="0"/>
              <a:t>Can be one time or recurring</a:t>
            </a:r>
          </a:p>
          <a:p>
            <a:pPr lvl="1"/>
            <a:r>
              <a:rPr lang="en-US" dirty="0"/>
              <a:t>Pre/During/Post Experience</a:t>
            </a:r>
          </a:p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9B121A9-3F4E-4E87-AF6F-6E8B2CC07A2D}"/>
              </a:ext>
            </a:extLst>
          </p:cNvPr>
          <p:cNvSpPr txBox="1">
            <a:spLocks/>
          </p:cNvSpPr>
          <p:nvPr/>
        </p:nvSpPr>
        <p:spPr>
          <a:xfrm>
            <a:off x="7855131" y="1187644"/>
            <a:ext cx="4198256" cy="27642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81677" marR="0" indent="-28167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itchFamily="34" charset="0"/>
              <a:buChar char="•"/>
              <a:tabLst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 Hoc</a:t>
            </a:r>
          </a:p>
          <a:p>
            <a:pPr lvl="1"/>
            <a:r>
              <a:rPr lang="en-US" dirty="0"/>
              <a:t>Created in Teams Only</a:t>
            </a:r>
          </a:p>
          <a:p>
            <a:pPr lvl="1"/>
            <a:r>
              <a:rPr lang="en-US" dirty="0"/>
              <a:t>Single Occurrence started from Channel Post or Group Chat</a:t>
            </a:r>
          </a:p>
          <a:p>
            <a:pPr lvl="1"/>
            <a:r>
              <a:rPr lang="en-US" dirty="0"/>
              <a:t>Only During/Post Experience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B6B446-4E4C-468E-ACD1-A3AD69D52359}"/>
              </a:ext>
            </a:extLst>
          </p:cNvPr>
          <p:cNvSpPr txBox="1">
            <a:spLocks/>
          </p:cNvSpPr>
          <p:nvPr/>
        </p:nvSpPr>
        <p:spPr>
          <a:xfrm>
            <a:off x="269241" y="4449005"/>
            <a:ext cx="11321868" cy="180375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7209" marR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  <a:defRPr sz="2941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18625" marR="0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27160" marR="0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12350" marR="0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03766" marR="0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Live Events</a:t>
            </a:r>
          </a:p>
          <a:p>
            <a:pPr lvl="1"/>
            <a:r>
              <a:rPr lang="en-US" dirty="0"/>
              <a:t>Created in Teams</a:t>
            </a:r>
          </a:p>
          <a:p>
            <a:pPr lvl="1"/>
            <a:r>
              <a:rPr lang="en-US" dirty="0"/>
              <a:t>One Time Events</a:t>
            </a:r>
          </a:p>
          <a:p>
            <a:pPr lvl="1"/>
            <a:r>
              <a:rPr lang="en-US" dirty="0"/>
              <a:t>Large Meeting Hall Experience</a:t>
            </a:r>
          </a:p>
        </p:txBody>
      </p:sp>
    </p:spTree>
    <p:extLst>
      <p:ext uri="{BB962C8B-B14F-4D97-AF65-F5344CB8AC3E}">
        <p14:creationId xmlns:p14="http://schemas.microsoft.com/office/powerpoint/2010/main" val="34093887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9F745FA-F779-4152-88A4-7C50B8040BA7}"/>
              </a:ext>
            </a:extLst>
          </p:cNvPr>
          <p:cNvSpPr/>
          <p:nvPr/>
        </p:nvSpPr>
        <p:spPr>
          <a:xfrm>
            <a:off x="335698" y="226227"/>
            <a:ext cx="9931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Comps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99C05-1971-4EDE-B10D-AC94B75A39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12E62D-51AC-4A64-8533-9051C5F6E0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15" y="308465"/>
            <a:ext cx="3143250" cy="6140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3E8D2E-A4E0-4EF0-BE7C-899859148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Proximity based meeting join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99F70-EE8A-43EF-886D-F12C4107A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724" y="1242171"/>
            <a:ext cx="2471231" cy="4365554"/>
          </a:xfrm>
          <a:prstGeom prst="rect">
            <a:avLst/>
          </a:prstGeom>
        </p:spPr>
      </p:pic>
      <p:sp>
        <p:nvSpPr>
          <p:cNvPr id="9" name="MousePointer">
            <a:extLst>
              <a:ext uri="{FF2B5EF4-FFF2-40B4-BE49-F238E27FC236}">
                <a16:creationId xmlns:a16="http://schemas.microsoft.com/office/drawing/2014/main" id="{000582DA-948E-4947-917D-878CCA3FFB22}"/>
              </a:ext>
            </a:extLst>
          </p:cNvPr>
          <p:cNvSpPr/>
          <p:nvPr/>
        </p:nvSpPr>
        <p:spPr>
          <a:xfrm rot="20359169">
            <a:off x="10077074" y="2248321"/>
            <a:ext cx="150954" cy="247530"/>
          </a:xfrm>
          <a:custGeom>
            <a:avLst/>
            <a:gdLst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806746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806746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64057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66438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  <a:gd name="connsiteX0" fmla="*/ 0 w 592890"/>
              <a:gd name="connsiteY0" fmla="*/ 806746 h 997971"/>
              <a:gd name="connsiteX1" fmla="*/ 296445 w 592890"/>
              <a:gd name="connsiteY1" fmla="*/ 0 h 997971"/>
              <a:gd name="connsiteX2" fmla="*/ 592890 w 592890"/>
              <a:gd name="connsiteY2" fmla="*/ 806746 h 997971"/>
              <a:gd name="connsiteX3" fmla="*/ 386188 w 592890"/>
              <a:gd name="connsiteY3" fmla="*/ 730570 h 997971"/>
              <a:gd name="connsiteX4" fmla="*/ 386188 w 592890"/>
              <a:gd name="connsiteY4" fmla="*/ 997971 h 997971"/>
              <a:gd name="connsiteX5" fmla="*/ 206702 w 592890"/>
              <a:gd name="connsiteY5" fmla="*/ 997971 h 997971"/>
              <a:gd name="connsiteX6" fmla="*/ 206702 w 592890"/>
              <a:gd name="connsiteY6" fmla="*/ 735333 h 997971"/>
              <a:gd name="connsiteX7" fmla="*/ 0 w 592890"/>
              <a:gd name="connsiteY7" fmla="*/ 806746 h 9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2890" h="997971">
                <a:moveTo>
                  <a:pt x="0" y="806746"/>
                </a:moveTo>
                <a:lnTo>
                  <a:pt x="296445" y="0"/>
                </a:lnTo>
                <a:lnTo>
                  <a:pt x="592890" y="806746"/>
                </a:lnTo>
                <a:lnTo>
                  <a:pt x="386188" y="730570"/>
                </a:lnTo>
                <a:lnTo>
                  <a:pt x="386188" y="997971"/>
                </a:lnTo>
                <a:lnTo>
                  <a:pt x="206702" y="997971"/>
                </a:lnTo>
                <a:lnTo>
                  <a:pt x="206702" y="735333"/>
                </a:lnTo>
                <a:lnTo>
                  <a:pt x="0" y="806746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>
                <a:lumMod val="85000"/>
                <a:lumOff val="15000"/>
              </a:srgbClr>
            </a:solidFill>
          </a:ln>
          <a:effectLst>
            <a:glow rad="139700">
              <a:srgbClr val="F79646">
                <a:satMod val="175000"/>
                <a:alpha val="40000"/>
              </a:srgbClr>
            </a:glow>
            <a:outerShdw blurRad="25400" dist="25400" dir="2040000" algn="tl" rotWithShape="0">
              <a:prstClr val="black">
                <a:alpha val="20000"/>
              </a:prstClr>
            </a:outerShdw>
          </a:effectLst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lIns="97468" tIns="48733" rIns="97468" bIns="48733" rtlCol="0" anchor="ctr"/>
          <a:lstStyle/>
          <a:p>
            <a:pPr marL="0" marR="0" lvl="0" indent="0" algn="ctr" defTabSz="9141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98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2825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3C1F6-1359-49D0-B294-0ECFD279D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57"/>
          <a:stretch/>
        </p:blipFill>
        <p:spPr>
          <a:xfrm>
            <a:off x="5782531" y="475461"/>
            <a:ext cx="5711349" cy="3113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6F3C05-98BB-433D-99DE-EEE974D112B9}"/>
              </a:ext>
            </a:extLst>
          </p:cNvPr>
          <p:cNvSpPr txBox="1"/>
          <p:nvPr/>
        </p:nvSpPr>
        <p:spPr>
          <a:xfrm>
            <a:off x="447579" y="1641305"/>
            <a:ext cx="4181065" cy="137268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When a Teams app on a PC or mobile device is close to an available Room,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the proximity sensor in the Teams app detects the MTR in the meeting room, and can add MTR to the meeting as a participant.</a:t>
            </a:r>
          </a:p>
        </p:txBody>
      </p:sp>
      <p:sp>
        <p:nvSpPr>
          <p:cNvPr id="5" name="AutoShape 2" descr="https://us-api.asm.skype.com/v1/objects/0-eus-d9-e46ac0c68fd38de4c21d4272ee4bb635/views/imgpsh_mobile_save">
            <a:extLst>
              <a:ext uri="{FF2B5EF4-FFF2-40B4-BE49-F238E27FC236}">
                <a16:creationId xmlns:a16="http://schemas.microsoft.com/office/drawing/2014/main" id="{6675E2E9-DE6C-4D25-A3C8-E259BF1E3A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C292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AutoShape 6" descr="https://us-api.asm.skype.com/v1/objects/0-eus-d9-e46ac0c68fd38de4c21d4272ee4bb635/views/imgpsh_mobile_save">
            <a:extLst>
              <a:ext uri="{FF2B5EF4-FFF2-40B4-BE49-F238E27FC236}">
                <a16:creationId xmlns:a16="http://schemas.microsoft.com/office/drawing/2014/main" id="{0A2048CA-5037-4B83-A85A-75FB5558C5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121920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C292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2C2DAD-05F8-4275-BD0A-49B9CBAE1F47}"/>
              </a:ext>
            </a:extLst>
          </p:cNvPr>
          <p:cNvSpPr txBox="1"/>
          <p:nvPr/>
        </p:nvSpPr>
        <p:spPr>
          <a:xfrm>
            <a:off x="447579" y="4791963"/>
            <a:ext cx="4181065" cy="137268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The PC or mobile app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will automatically go into content-only mode allowing the room to provide audio &amp; video into the meeting without echo and feedback generated by the other clients in the room.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465D5-5211-4675-9764-0EECB63CDB16}"/>
              </a:ext>
            </a:extLst>
          </p:cNvPr>
          <p:cNvSpPr txBox="1"/>
          <p:nvPr/>
        </p:nvSpPr>
        <p:spPr>
          <a:xfrm>
            <a:off x="447578" y="3266880"/>
            <a:ext cx="4181065" cy="137268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Inside the meeting room,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the FOR and console will show that you are trying to add the room, and a user will have to accept the incoming invitation on the console to bring the room system into the meeting.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ADD5D4FA-15FE-4E55-BDEA-03103D33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 beaconing </a:t>
            </a:r>
          </a:p>
        </p:txBody>
      </p:sp>
      <p:pic>
        <p:nvPicPr>
          <p:cNvPr id="14" name="Picture 3" descr="Prejoin Video_1 Copy">
            <a:extLst>
              <a:ext uri="{FF2B5EF4-FFF2-40B4-BE49-F238E27FC236}">
                <a16:creationId xmlns:a16="http://schemas.microsoft.com/office/drawing/2014/main" id="{8A8EC9A0-1085-423F-BB23-0E1BE49A4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921" y="3741456"/>
            <a:ext cx="3881535" cy="218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E66D22-A9B3-4931-A1ED-D30F20F514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028" y="2486196"/>
            <a:ext cx="2237893" cy="43718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F3DCA4-6F1C-4DA4-8AF2-45F85CC97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70" y="3172492"/>
            <a:ext cx="1698313" cy="30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34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F215-A661-4073-9798-BD873C7D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Need For Proximity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2356D-0D35-406A-B3CF-29CDC5870D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162241"/>
          </a:xfrm>
        </p:spPr>
        <p:txBody>
          <a:bodyPr/>
          <a:lstStyle/>
          <a:p>
            <a:r>
              <a:rPr lang="en-US" dirty="0"/>
              <a:t>Microsoft Teams Room (MTR) formally known as Skype Room System</a:t>
            </a:r>
          </a:p>
        </p:txBody>
      </p:sp>
      <p:pic>
        <p:nvPicPr>
          <p:cNvPr id="4" name="TAP_Sales_3.2 (IMAGES).027.jpeg" descr="TAP_Sales_3.2 (IMAGES).027.jpeg">
            <a:extLst>
              <a:ext uri="{FF2B5EF4-FFF2-40B4-BE49-F238E27FC236}">
                <a16:creationId xmlns:a16="http://schemas.microsoft.com/office/drawing/2014/main" id="{B862CF7C-C669-4149-B807-2E2838EB2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4" t="20367" r="14335" b="17317"/>
          <a:stretch/>
        </p:blipFill>
        <p:spPr>
          <a:xfrm>
            <a:off x="3510164" y="3343013"/>
            <a:ext cx="6618498" cy="3158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TAP_Sales_3.2 (IMAGES).033.jpeg" descr="TAP_Sales_3.2 (IMAGES).033.jpeg">
            <a:extLst>
              <a:ext uri="{FF2B5EF4-FFF2-40B4-BE49-F238E27FC236}">
                <a16:creationId xmlns:a16="http://schemas.microsoft.com/office/drawing/2014/main" id="{4F7CA4FD-4AFD-41C0-B371-833DAC69C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55" t="11132" r="29610" b="16514"/>
          <a:stretch/>
        </p:blipFill>
        <p:spPr>
          <a:xfrm>
            <a:off x="8010088" y="2739096"/>
            <a:ext cx="3867325" cy="3762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E979185-8D6C-4149-A767-2469ED8AE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" y="3374472"/>
            <a:ext cx="3510164" cy="301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357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274769-9452-49CF-8CF9-B8644E46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Companion experiences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428AA-C303-AC4C-9F27-643D7104BF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995" y="967440"/>
            <a:ext cx="5506164" cy="664797"/>
          </a:xfrm>
        </p:spPr>
        <p:txBody>
          <a:bodyPr/>
          <a:lstStyle/>
          <a:p>
            <a:r>
              <a:rPr lang="en-US"/>
              <a:t>Connect personal and meeting-room devices to share content and control the meeting</a:t>
            </a:r>
            <a:br>
              <a:rPr lang="en-US"/>
            </a:br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E73155E-6F51-4439-9A95-EE52A4E5E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4751" y="2813754"/>
            <a:ext cx="760904" cy="69749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D27F48A-AADF-4EB0-997C-0CE1C2CF8B0E}"/>
              </a:ext>
            </a:extLst>
          </p:cNvPr>
          <p:cNvGrpSpPr/>
          <p:nvPr/>
        </p:nvGrpSpPr>
        <p:grpSpPr>
          <a:xfrm>
            <a:off x="2086436" y="2771518"/>
            <a:ext cx="553102" cy="738663"/>
            <a:chOff x="396480" y="3243533"/>
            <a:chExt cx="622602" cy="852728"/>
          </a:xfrm>
        </p:grpSpPr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FC91E09-496D-4CBC-B506-180B1DE09B7F}"/>
                </a:ext>
              </a:extLst>
            </p:cNvPr>
            <p:cNvSpPr/>
            <p:nvPr/>
          </p:nvSpPr>
          <p:spPr bwMode="auto">
            <a:xfrm rot="16200000">
              <a:off x="353212" y="3430391"/>
              <a:ext cx="709138" cy="622602"/>
            </a:xfrm>
            <a:custGeom>
              <a:avLst/>
              <a:gdLst>
                <a:gd name="connsiteX0" fmla="*/ 3295290 w 3295290"/>
                <a:gd name="connsiteY0" fmla="*/ 1293492 h 2820368"/>
                <a:gd name="connsiteX1" fmla="*/ 2976113 w 3295290"/>
                <a:gd name="connsiteY1" fmla="*/ 1612669 h 2820368"/>
                <a:gd name="connsiteX2" fmla="*/ 2264808 w 3295290"/>
                <a:gd name="connsiteY2" fmla="*/ 1612669 h 2820368"/>
                <a:gd name="connsiteX3" fmla="*/ 2270539 w 3295290"/>
                <a:gd name="connsiteY3" fmla="*/ 1631132 h 2820368"/>
                <a:gd name="connsiteX4" fmla="*/ 2277374 w 3295290"/>
                <a:gd name="connsiteY4" fmla="*/ 1698934 h 2820368"/>
                <a:gd name="connsiteX5" fmla="*/ 2129045 w 3295290"/>
                <a:gd name="connsiteY5" fmla="*/ 1977907 h 2820368"/>
                <a:gd name="connsiteX6" fmla="*/ 2081085 w 3295290"/>
                <a:gd name="connsiteY6" fmla="*/ 2003939 h 2820368"/>
                <a:gd name="connsiteX7" fmla="*/ 2104845 w 3295290"/>
                <a:gd name="connsiteY7" fmla="*/ 2121629 h 2820368"/>
                <a:gd name="connsiteX8" fmla="*/ 1915175 w 3295290"/>
                <a:gd name="connsiteY8" fmla="*/ 2407776 h 2820368"/>
                <a:gd name="connsiteX9" fmla="*/ 1876989 w 3295290"/>
                <a:gd name="connsiteY9" fmla="*/ 2419629 h 2820368"/>
                <a:gd name="connsiteX10" fmla="*/ 1897810 w 3295290"/>
                <a:gd name="connsiteY10" fmla="*/ 2522757 h 2820368"/>
                <a:gd name="connsiteX11" fmla="*/ 1600199 w 3295290"/>
                <a:gd name="connsiteY11" fmla="*/ 2820368 h 2820368"/>
                <a:gd name="connsiteX12" fmla="*/ 319180 w 3295290"/>
                <a:gd name="connsiteY12" fmla="*/ 2820368 h 2820368"/>
                <a:gd name="connsiteX13" fmla="*/ 297611 w 3295290"/>
                <a:gd name="connsiteY13" fmla="*/ 2820368 h 2820368"/>
                <a:gd name="connsiteX14" fmla="*/ 23388 w 3295290"/>
                <a:gd name="connsiteY14" fmla="*/ 2638601 h 2820368"/>
                <a:gd name="connsiteX15" fmla="*/ 12622 w 3295290"/>
                <a:gd name="connsiteY15" fmla="*/ 2585277 h 2820368"/>
                <a:gd name="connsiteX16" fmla="*/ 6488 w 3295290"/>
                <a:gd name="connsiteY16" fmla="*/ 2565515 h 2820368"/>
                <a:gd name="connsiteX17" fmla="*/ 4349 w 3295290"/>
                <a:gd name="connsiteY17" fmla="*/ 2544297 h 2820368"/>
                <a:gd name="connsiteX18" fmla="*/ 0 w 3295290"/>
                <a:gd name="connsiteY18" fmla="*/ 2522757 h 2820368"/>
                <a:gd name="connsiteX19" fmla="*/ 1452 w 3295290"/>
                <a:gd name="connsiteY19" fmla="*/ 2515565 h 2820368"/>
                <a:gd name="connsiteX20" fmla="*/ 3 w 3295290"/>
                <a:gd name="connsiteY20" fmla="*/ 2501189 h 2820368"/>
                <a:gd name="connsiteX21" fmla="*/ 3 w 3295290"/>
                <a:gd name="connsiteY21" fmla="*/ 1258988 h 2820368"/>
                <a:gd name="connsiteX22" fmla="*/ 140726 w 3295290"/>
                <a:gd name="connsiteY22" fmla="*/ 994321 h 2820368"/>
                <a:gd name="connsiteX23" fmla="*/ 141510 w 3295290"/>
                <a:gd name="connsiteY23" fmla="*/ 993895 h 2820368"/>
                <a:gd name="connsiteX24" fmla="*/ 1039532 w 3295290"/>
                <a:gd name="connsiteY24" fmla="*/ 95873 h 2820368"/>
                <a:gd name="connsiteX25" fmla="*/ 1502450 w 3295290"/>
                <a:gd name="connsiteY25" fmla="*/ 95873 h 2820368"/>
                <a:gd name="connsiteX26" fmla="*/ 1502450 w 3295290"/>
                <a:gd name="connsiteY26" fmla="*/ 558792 h 2820368"/>
                <a:gd name="connsiteX27" fmla="*/ 1086927 w 3295290"/>
                <a:gd name="connsiteY27" fmla="*/ 974315 h 2820368"/>
                <a:gd name="connsiteX28" fmla="*/ 2976113 w 3295290"/>
                <a:gd name="connsiteY28" fmla="*/ 974315 h 2820368"/>
                <a:gd name="connsiteX29" fmla="*/ 3295290 w 3295290"/>
                <a:gd name="connsiteY29" fmla="*/ 1293492 h 2820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5290" h="2820368">
                  <a:moveTo>
                    <a:pt x="3295290" y="1293492"/>
                  </a:moveTo>
                  <a:cubicBezTo>
                    <a:pt x="3295290" y="1469769"/>
                    <a:pt x="3152390" y="1612669"/>
                    <a:pt x="2976113" y="1612669"/>
                  </a:cubicBezTo>
                  <a:lnTo>
                    <a:pt x="2264808" y="1612669"/>
                  </a:lnTo>
                  <a:lnTo>
                    <a:pt x="2270539" y="1631132"/>
                  </a:lnTo>
                  <a:cubicBezTo>
                    <a:pt x="2275021" y="1653033"/>
                    <a:pt x="2277374" y="1675709"/>
                    <a:pt x="2277374" y="1698934"/>
                  </a:cubicBezTo>
                  <a:cubicBezTo>
                    <a:pt x="2277374" y="1815062"/>
                    <a:pt x="2218536" y="1917448"/>
                    <a:pt x="2129045" y="1977907"/>
                  </a:cubicBezTo>
                  <a:lnTo>
                    <a:pt x="2081085" y="2003939"/>
                  </a:lnTo>
                  <a:lnTo>
                    <a:pt x="2104845" y="2121629"/>
                  </a:lnTo>
                  <a:cubicBezTo>
                    <a:pt x="2104845" y="2250264"/>
                    <a:pt x="2026636" y="2360632"/>
                    <a:pt x="1915175" y="2407776"/>
                  </a:cubicBezTo>
                  <a:lnTo>
                    <a:pt x="1876989" y="2419629"/>
                  </a:lnTo>
                  <a:lnTo>
                    <a:pt x="1897810" y="2522757"/>
                  </a:lnTo>
                  <a:cubicBezTo>
                    <a:pt x="1897810" y="2687123"/>
                    <a:pt x="1764565" y="2820368"/>
                    <a:pt x="1600199" y="2820368"/>
                  </a:cubicBezTo>
                  <a:lnTo>
                    <a:pt x="319180" y="2820368"/>
                  </a:lnTo>
                  <a:lnTo>
                    <a:pt x="297611" y="2820368"/>
                  </a:lnTo>
                  <a:cubicBezTo>
                    <a:pt x="174337" y="2820368"/>
                    <a:pt x="68568" y="2745418"/>
                    <a:pt x="23388" y="2638601"/>
                  </a:cubicBezTo>
                  <a:lnTo>
                    <a:pt x="12622" y="2585277"/>
                  </a:lnTo>
                  <a:lnTo>
                    <a:pt x="6488" y="2565515"/>
                  </a:lnTo>
                  <a:lnTo>
                    <a:pt x="4349" y="2544297"/>
                  </a:lnTo>
                  <a:lnTo>
                    <a:pt x="0" y="2522757"/>
                  </a:lnTo>
                  <a:lnTo>
                    <a:pt x="1452" y="2515565"/>
                  </a:lnTo>
                  <a:lnTo>
                    <a:pt x="3" y="2501189"/>
                  </a:lnTo>
                  <a:lnTo>
                    <a:pt x="3" y="1258988"/>
                  </a:lnTo>
                  <a:cubicBezTo>
                    <a:pt x="3" y="1148815"/>
                    <a:pt x="55824" y="1051680"/>
                    <a:pt x="140726" y="994321"/>
                  </a:cubicBezTo>
                  <a:lnTo>
                    <a:pt x="141510" y="993895"/>
                  </a:lnTo>
                  <a:lnTo>
                    <a:pt x="1039532" y="95873"/>
                  </a:lnTo>
                  <a:cubicBezTo>
                    <a:pt x="1167363" y="-31958"/>
                    <a:pt x="1374619" y="-31958"/>
                    <a:pt x="1502450" y="95873"/>
                  </a:cubicBezTo>
                  <a:cubicBezTo>
                    <a:pt x="1630282" y="223705"/>
                    <a:pt x="1630282" y="430960"/>
                    <a:pt x="1502450" y="558792"/>
                  </a:cubicBezTo>
                  <a:lnTo>
                    <a:pt x="1086927" y="974315"/>
                  </a:lnTo>
                  <a:lnTo>
                    <a:pt x="2976113" y="974315"/>
                  </a:lnTo>
                  <a:cubicBezTo>
                    <a:pt x="3152390" y="974315"/>
                    <a:pt x="3295290" y="1117215"/>
                    <a:pt x="3295290" y="1293492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rgbClr val="0077D3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119DAD54-F7B2-4506-9131-5D6AF1CF2E81}"/>
                </a:ext>
              </a:extLst>
            </p:cNvPr>
            <p:cNvSpPr/>
            <p:nvPr/>
          </p:nvSpPr>
          <p:spPr bwMode="auto">
            <a:xfrm>
              <a:off x="515967" y="3243533"/>
              <a:ext cx="322533" cy="284260"/>
            </a:xfrm>
            <a:custGeom>
              <a:avLst/>
              <a:gdLst>
                <a:gd name="connsiteX0" fmla="*/ 560717 w 1121434"/>
                <a:gd name="connsiteY0" fmla="*/ 0 h 1013873"/>
                <a:gd name="connsiteX1" fmla="*/ 1121434 w 1121434"/>
                <a:gd name="connsiteY1" fmla="*/ 560717 h 1013873"/>
                <a:gd name="connsiteX2" fmla="*/ 957204 w 1121434"/>
                <a:gd name="connsiteY2" fmla="*/ 957204 h 1013873"/>
                <a:gd name="connsiteX3" fmla="*/ 888522 w 1121434"/>
                <a:gd name="connsiteY3" fmla="*/ 1013871 h 1013873"/>
                <a:gd name="connsiteX4" fmla="*/ 888522 w 1121434"/>
                <a:gd name="connsiteY4" fmla="*/ 871266 h 1013873"/>
                <a:gd name="connsiteX5" fmla="*/ 232914 w 1121434"/>
                <a:gd name="connsiteY5" fmla="*/ 871266 h 1013873"/>
                <a:gd name="connsiteX6" fmla="*/ 232914 w 1121434"/>
                <a:gd name="connsiteY6" fmla="*/ 1013873 h 1013873"/>
                <a:gd name="connsiteX7" fmla="*/ 164230 w 1121434"/>
                <a:gd name="connsiteY7" fmla="*/ 957204 h 1013873"/>
                <a:gd name="connsiteX8" fmla="*/ 0 w 1121434"/>
                <a:gd name="connsiteY8" fmla="*/ 560717 h 1013873"/>
                <a:gd name="connsiteX9" fmla="*/ 560717 w 1121434"/>
                <a:gd name="connsiteY9" fmla="*/ 0 h 1013873"/>
                <a:gd name="connsiteX0" fmla="*/ 888522 w 1121434"/>
                <a:gd name="connsiteY0" fmla="*/ 871266 h 1013873"/>
                <a:gd name="connsiteX1" fmla="*/ 232914 w 1121434"/>
                <a:gd name="connsiteY1" fmla="*/ 871266 h 1013873"/>
                <a:gd name="connsiteX2" fmla="*/ 232914 w 1121434"/>
                <a:gd name="connsiteY2" fmla="*/ 1013873 h 1013873"/>
                <a:gd name="connsiteX3" fmla="*/ 164230 w 1121434"/>
                <a:gd name="connsiteY3" fmla="*/ 957204 h 1013873"/>
                <a:gd name="connsiteX4" fmla="*/ 0 w 1121434"/>
                <a:gd name="connsiteY4" fmla="*/ 560717 h 1013873"/>
                <a:gd name="connsiteX5" fmla="*/ 560717 w 1121434"/>
                <a:gd name="connsiteY5" fmla="*/ 0 h 1013873"/>
                <a:gd name="connsiteX6" fmla="*/ 1121434 w 1121434"/>
                <a:gd name="connsiteY6" fmla="*/ 560717 h 1013873"/>
                <a:gd name="connsiteX7" fmla="*/ 957204 w 1121434"/>
                <a:gd name="connsiteY7" fmla="*/ 957204 h 1013873"/>
                <a:gd name="connsiteX8" fmla="*/ 888522 w 1121434"/>
                <a:gd name="connsiteY8" fmla="*/ 1013871 h 1013873"/>
                <a:gd name="connsiteX9" fmla="*/ 979962 w 1121434"/>
                <a:gd name="connsiteY9" fmla="*/ 962706 h 1013873"/>
                <a:gd name="connsiteX0" fmla="*/ 232914 w 1121434"/>
                <a:gd name="connsiteY0" fmla="*/ 871266 h 1013873"/>
                <a:gd name="connsiteX1" fmla="*/ 232914 w 1121434"/>
                <a:gd name="connsiteY1" fmla="*/ 1013873 h 1013873"/>
                <a:gd name="connsiteX2" fmla="*/ 164230 w 1121434"/>
                <a:gd name="connsiteY2" fmla="*/ 957204 h 1013873"/>
                <a:gd name="connsiteX3" fmla="*/ 0 w 1121434"/>
                <a:gd name="connsiteY3" fmla="*/ 560717 h 1013873"/>
                <a:gd name="connsiteX4" fmla="*/ 560717 w 1121434"/>
                <a:gd name="connsiteY4" fmla="*/ 0 h 1013873"/>
                <a:gd name="connsiteX5" fmla="*/ 1121434 w 1121434"/>
                <a:gd name="connsiteY5" fmla="*/ 560717 h 1013873"/>
                <a:gd name="connsiteX6" fmla="*/ 957204 w 1121434"/>
                <a:gd name="connsiteY6" fmla="*/ 957204 h 1013873"/>
                <a:gd name="connsiteX7" fmla="*/ 888522 w 1121434"/>
                <a:gd name="connsiteY7" fmla="*/ 1013871 h 1013873"/>
                <a:gd name="connsiteX8" fmla="*/ 979962 w 1121434"/>
                <a:gd name="connsiteY8" fmla="*/ 962706 h 1013873"/>
                <a:gd name="connsiteX0" fmla="*/ 232914 w 1121434"/>
                <a:gd name="connsiteY0" fmla="*/ 1013873 h 1013873"/>
                <a:gd name="connsiteX1" fmla="*/ 164230 w 1121434"/>
                <a:gd name="connsiteY1" fmla="*/ 957204 h 1013873"/>
                <a:gd name="connsiteX2" fmla="*/ 0 w 1121434"/>
                <a:gd name="connsiteY2" fmla="*/ 560717 h 1013873"/>
                <a:gd name="connsiteX3" fmla="*/ 560717 w 1121434"/>
                <a:gd name="connsiteY3" fmla="*/ 0 h 1013873"/>
                <a:gd name="connsiteX4" fmla="*/ 1121434 w 1121434"/>
                <a:gd name="connsiteY4" fmla="*/ 560717 h 1013873"/>
                <a:gd name="connsiteX5" fmla="*/ 957204 w 1121434"/>
                <a:gd name="connsiteY5" fmla="*/ 957204 h 1013873"/>
                <a:gd name="connsiteX6" fmla="*/ 888522 w 1121434"/>
                <a:gd name="connsiteY6" fmla="*/ 1013871 h 1013873"/>
                <a:gd name="connsiteX7" fmla="*/ 979962 w 1121434"/>
                <a:gd name="connsiteY7" fmla="*/ 962706 h 1013873"/>
                <a:gd name="connsiteX0" fmla="*/ 232914 w 1121434"/>
                <a:gd name="connsiteY0" fmla="*/ 1013873 h 1013873"/>
                <a:gd name="connsiteX1" fmla="*/ 164230 w 1121434"/>
                <a:gd name="connsiteY1" fmla="*/ 957204 h 1013873"/>
                <a:gd name="connsiteX2" fmla="*/ 0 w 1121434"/>
                <a:gd name="connsiteY2" fmla="*/ 560717 h 1013873"/>
                <a:gd name="connsiteX3" fmla="*/ 560717 w 1121434"/>
                <a:gd name="connsiteY3" fmla="*/ 0 h 1013873"/>
                <a:gd name="connsiteX4" fmla="*/ 1121434 w 1121434"/>
                <a:gd name="connsiteY4" fmla="*/ 560717 h 1013873"/>
                <a:gd name="connsiteX5" fmla="*/ 957204 w 1121434"/>
                <a:gd name="connsiteY5" fmla="*/ 957204 h 1013873"/>
                <a:gd name="connsiteX6" fmla="*/ 888522 w 1121434"/>
                <a:gd name="connsiteY6" fmla="*/ 1013871 h 1013873"/>
                <a:gd name="connsiteX7" fmla="*/ 630712 w 1121434"/>
                <a:gd name="connsiteY7" fmla="*/ 959531 h 1013873"/>
                <a:gd name="connsiteX0" fmla="*/ 232914 w 1121434"/>
                <a:gd name="connsiteY0" fmla="*/ 1013873 h 1013873"/>
                <a:gd name="connsiteX1" fmla="*/ 164230 w 1121434"/>
                <a:gd name="connsiteY1" fmla="*/ 957204 h 1013873"/>
                <a:gd name="connsiteX2" fmla="*/ 0 w 1121434"/>
                <a:gd name="connsiteY2" fmla="*/ 560717 h 1013873"/>
                <a:gd name="connsiteX3" fmla="*/ 560717 w 1121434"/>
                <a:gd name="connsiteY3" fmla="*/ 0 h 1013873"/>
                <a:gd name="connsiteX4" fmla="*/ 1121434 w 1121434"/>
                <a:gd name="connsiteY4" fmla="*/ 560717 h 1013873"/>
                <a:gd name="connsiteX5" fmla="*/ 957204 w 1121434"/>
                <a:gd name="connsiteY5" fmla="*/ 957204 h 1013873"/>
                <a:gd name="connsiteX6" fmla="*/ 888522 w 1121434"/>
                <a:gd name="connsiteY6" fmla="*/ 1013871 h 1013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1434" h="1013873">
                  <a:moveTo>
                    <a:pt x="232914" y="1013873"/>
                  </a:moveTo>
                  <a:lnTo>
                    <a:pt x="164230" y="957204"/>
                  </a:lnTo>
                  <a:cubicBezTo>
                    <a:pt x="62760" y="855734"/>
                    <a:pt x="0" y="715554"/>
                    <a:pt x="0" y="560717"/>
                  </a:cubicBezTo>
                  <a:cubicBezTo>
                    <a:pt x="0" y="251042"/>
                    <a:pt x="251042" y="0"/>
                    <a:pt x="560717" y="0"/>
                  </a:cubicBezTo>
                  <a:cubicBezTo>
                    <a:pt x="870392" y="0"/>
                    <a:pt x="1121434" y="251042"/>
                    <a:pt x="1121434" y="560717"/>
                  </a:cubicBezTo>
                  <a:cubicBezTo>
                    <a:pt x="1121434" y="715554"/>
                    <a:pt x="1058674" y="855734"/>
                    <a:pt x="957204" y="957204"/>
                  </a:cubicBezTo>
                  <a:lnTo>
                    <a:pt x="888522" y="1013871"/>
                  </a:lnTo>
                </a:path>
              </a:pathLst>
            </a:custGeom>
            <a:noFill/>
            <a:ln w="19050" cap="flat" cmpd="sng" algn="ctr">
              <a:solidFill>
                <a:srgbClr val="BFBFB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3AA99379-4047-4BB6-8271-14F6D0E4E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3407" y="2771518"/>
            <a:ext cx="680941" cy="680941"/>
          </a:xfrm>
          <a:prstGeom prst="rect">
            <a:avLst/>
          </a:prstGeom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5BE0557-4411-4AAE-86EE-45E0890B43C9}"/>
              </a:ext>
            </a:extLst>
          </p:cNvPr>
          <p:cNvSpPr txBox="1">
            <a:spLocks/>
          </p:cNvSpPr>
          <p:nvPr/>
        </p:nvSpPr>
        <p:spPr>
          <a:xfrm>
            <a:off x="754144" y="4176594"/>
            <a:ext cx="3241451" cy="7386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Check in and join in content-only mode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5E3B67D-7C78-4E17-9763-9CE9000F21AF}"/>
              </a:ext>
            </a:extLst>
          </p:cNvPr>
          <p:cNvSpPr txBox="1">
            <a:spLocks/>
          </p:cNvSpPr>
          <p:nvPr/>
        </p:nvSpPr>
        <p:spPr>
          <a:xfrm>
            <a:off x="4185697" y="4176594"/>
            <a:ext cx="3525625" cy="10156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Share live videos, photos, or the screen from your    mobile device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FF927F0-8909-417A-8824-F1CD13081C20}"/>
              </a:ext>
            </a:extLst>
          </p:cNvPr>
          <p:cNvSpPr txBox="1">
            <a:spLocks/>
          </p:cNvSpPr>
          <p:nvPr/>
        </p:nvSpPr>
        <p:spPr>
          <a:xfrm>
            <a:off x="7854295" y="4173510"/>
            <a:ext cx="3525625" cy="10156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Maintain a consistent experience in Teams      across devices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99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F27E5-821A-45BE-854B-75B9EB3C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It So Cool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6E563-3827-4646-90E8-260AE6038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4058547"/>
          </a:xfrm>
        </p:spPr>
        <p:txBody>
          <a:bodyPr/>
          <a:lstStyle/>
          <a:p>
            <a:r>
              <a:rPr lang="en-US" dirty="0"/>
              <a:t>Works anywhere!  Mobile, Desktop</a:t>
            </a:r>
          </a:p>
          <a:p>
            <a:r>
              <a:rPr lang="en-US" dirty="0"/>
              <a:t>Integrates with SfB.  Third party results in a disconnected experience</a:t>
            </a:r>
          </a:p>
          <a:p>
            <a:r>
              <a:rPr lang="en-US" dirty="0"/>
              <a:t>Recording is simple.</a:t>
            </a:r>
          </a:p>
          <a:p>
            <a:r>
              <a:rPr lang="en-US" dirty="0"/>
              <a:t>Accessibility features.</a:t>
            </a:r>
          </a:p>
          <a:p>
            <a:r>
              <a:rPr lang="en-US" dirty="0"/>
              <a:t>Pre/During/Post Experiences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0E6AD-E363-44AA-9DF3-9E85822C62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836674"/>
          </a:xfrm>
        </p:spPr>
        <p:txBody>
          <a:bodyPr/>
          <a:lstStyle/>
          <a:p>
            <a:r>
              <a:rPr lang="en-US" dirty="0"/>
              <a:t>Speed</a:t>
            </a:r>
          </a:p>
          <a:p>
            <a:r>
              <a:rPr lang="en-US" dirty="0"/>
              <a:t>Blur</a:t>
            </a:r>
          </a:p>
          <a:p>
            <a:r>
              <a:rPr lang="en-US" dirty="0"/>
              <a:t>Recording</a:t>
            </a:r>
          </a:p>
          <a:p>
            <a:r>
              <a:rPr lang="en-US" dirty="0"/>
              <a:t>Notes</a:t>
            </a:r>
          </a:p>
          <a:p>
            <a:r>
              <a:rPr lang="en-US" dirty="0"/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32127754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theme/theme1.xml><?xml version="1.0" encoding="utf-8"?>
<a:theme xmlns:a="http://schemas.openxmlformats.org/drawingml/2006/main" name="Theme1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FFFFFF"/>
      </a:accent1>
      <a:accent2>
        <a:srgbClr val="8DAC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7F9BBC"/>
      </a:accent6>
      <a:hlink>
        <a:srgbClr val="006699"/>
      </a:hlink>
      <a:folHlink>
        <a:srgbClr val="000066"/>
      </a:folHlink>
    </a:clrScheme>
    <a:fontScheme name="2_Master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_Master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aster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1FEF9"/>
        </a:accent1>
        <a:accent2>
          <a:srgbClr val="DC0081"/>
        </a:accent2>
        <a:accent3>
          <a:srgbClr val="FFFFFF"/>
        </a:accent3>
        <a:accent4>
          <a:srgbClr val="000000"/>
        </a:accent4>
        <a:accent5>
          <a:srgbClr val="DDFEFB"/>
        </a:accent5>
        <a:accent6>
          <a:srgbClr val="C70074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9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3333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00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2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99CC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66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436F9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5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E4BB0E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FFFFF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3E21051F-35D2-4AD5-81B8-4055A349BD3A}" vid="{ACE5B004-813C-404A-850F-878D097231B9}"/>
    </a:ext>
  </a:extLst>
</a:theme>
</file>

<file path=ppt/theme/theme2.xml><?xml version="1.0" encoding="utf-8"?>
<a:theme xmlns:a="http://schemas.openxmlformats.org/drawingml/2006/main" name="3_Modern Workplace 2016">
  <a:themeElements>
    <a:clrScheme name="Custom 10">
      <a:dk1>
        <a:srgbClr val="2C292A"/>
      </a:dk1>
      <a:lt1>
        <a:srgbClr val="F1EFED"/>
      </a:lt1>
      <a:dk2>
        <a:srgbClr val="2C292A"/>
      </a:dk2>
      <a:lt2>
        <a:srgbClr val="FFFFFF"/>
      </a:lt2>
      <a:accent1>
        <a:srgbClr val="D83B01"/>
      </a:accent1>
      <a:accent2>
        <a:srgbClr val="FFC000"/>
      </a:accent2>
      <a:accent3>
        <a:srgbClr val="0078D7"/>
      </a:accent3>
      <a:accent4>
        <a:srgbClr val="2C292A"/>
      </a:accent4>
      <a:accent5>
        <a:srgbClr val="5A5456"/>
      </a:accent5>
      <a:accent6>
        <a:srgbClr val="B2ADAE"/>
      </a:accent6>
      <a:hlink>
        <a:srgbClr val="ED6722"/>
      </a:hlink>
      <a:folHlink>
        <a:srgbClr val="ED672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3.xml><?xml version="1.0" encoding="utf-8"?>
<a:theme xmlns:a="http://schemas.openxmlformats.org/drawingml/2006/main" name="5-50109_Microsoft_Dark_Template">
  <a:themeElements>
    <a:clrScheme name="Microsoft 2017 Dark">
      <a:dk1>
        <a:srgbClr val="353535"/>
      </a:dk1>
      <a:lt1>
        <a:srgbClr val="FFFFFF"/>
      </a:lt1>
      <a:dk2>
        <a:srgbClr val="D83B01"/>
      </a:dk2>
      <a:lt2>
        <a:srgbClr val="CDF4FF"/>
      </a:lt2>
      <a:accent1>
        <a:srgbClr val="D83B01"/>
      </a:accent1>
      <a:accent2>
        <a:srgbClr val="FF8C00"/>
      </a:accent2>
      <a:accent3>
        <a:srgbClr val="FFB900"/>
      </a:accent3>
      <a:accent4>
        <a:srgbClr val="00BCF2"/>
      </a:accent4>
      <a:accent5>
        <a:srgbClr val="D2D2D2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7C638A3A-D771-4183-8214-2AFBE384714F}"/>
    </a:ext>
  </a:extLst>
</a:theme>
</file>

<file path=ppt/theme/theme4.xml><?xml version="1.0" encoding="utf-8"?>
<a:theme xmlns:a="http://schemas.openxmlformats.org/drawingml/2006/main" name="SE_Master_anthracite_4_3_PPT">
  <a:themeElements>
    <a:clrScheme name="Standarddesign 1">
      <a:dk1>
        <a:srgbClr val="4D4F53"/>
      </a:dk1>
      <a:lt1>
        <a:srgbClr val="FFFFFF"/>
      </a:lt1>
      <a:dk2>
        <a:srgbClr val="C1C3C7"/>
      </a:dk2>
      <a:lt2>
        <a:srgbClr val="92959C"/>
      </a:lt2>
      <a:accent1>
        <a:srgbClr val="005D86"/>
      </a:accent1>
      <a:accent2>
        <a:srgbClr val="0096D6"/>
      </a:accent2>
      <a:accent3>
        <a:srgbClr val="FFFFFF"/>
      </a:accent3>
      <a:accent4>
        <a:srgbClr val="404246"/>
      </a:accent4>
      <a:accent5>
        <a:srgbClr val="AAB6C3"/>
      </a:accent5>
      <a:accent6>
        <a:srgbClr val="0087C2"/>
      </a:accent6>
      <a:hlink>
        <a:srgbClr val="66C0E6"/>
      </a:hlink>
      <a:folHlink>
        <a:srgbClr val="CCEAF7"/>
      </a:folHlink>
    </a:clrScheme>
    <a:fontScheme name="Standarddesign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6350" cap="flat" cmpd="sng" algn="ctr">
          <a:solidFill>
            <a:srgbClr val="4D4F53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>
            <a:srgbClr val="0096D6"/>
          </a:buClr>
          <a:buSzPct val="95000"/>
          <a:buFont typeface="Wingdings" charset="2"/>
          <a:buNone/>
          <a:tabLst/>
          <a:defRPr kumimoji="0" lang="de-DE" sz="1600" b="0" i="0" u="none" strike="noStrike" cap="none" normalizeH="0" baseline="0">
            <a:ln>
              <a:noFill/>
            </a:ln>
            <a:solidFill>
              <a:srgbClr val="4D4F53"/>
            </a:solidFill>
            <a:effectLst/>
            <a:latin typeface="Microsoft Sans Serif" pitchFamily="34" charset="0"/>
            <a:ea typeface="Microsoft Sans Serif" pitchFamily="34" charset="0"/>
            <a:cs typeface="Microsoft Sans Serif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6350" cap="flat" cmpd="sng" algn="ctr">
          <a:solidFill>
            <a:srgbClr val="4D4F53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>
            <a:srgbClr val="0096D6"/>
          </a:buClr>
          <a:buSzPct val="95000"/>
          <a:buFont typeface="Wingdings" charset="2"/>
          <a:buNone/>
          <a:tabLst/>
          <a:defRPr kumimoji="0" lang="de-DE" sz="1600" b="0" i="0" u="none" strike="noStrike" cap="none" normalizeH="0" baseline="0">
            <a:ln>
              <a:noFill/>
            </a:ln>
            <a:solidFill>
              <a:srgbClr val="4D4F53"/>
            </a:solidFill>
            <a:effectLst/>
            <a:latin typeface="Microsoft Sans Serif" pitchFamily="34" charset="0"/>
            <a:ea typeface="Microsoft Sans Serif" pitchFamily="34" charset="0"/>
            <a:cs typeface="Microsoft Sans Serif" pitchFamily="34" charset="0"/>
          </a:defRPr>
        </a:defPPr>
      </a:lstStyle>
    </a:lnDef>
  </a:objectDefaults>
  <a:extraClrSchemeLst>
    <a:extraClrScheme>
      <a:clrScheme name="Standarddesign 1">
        <a:dk1>
          <a:srgbClr val="4D4F53"/>
        </a:dk1>
        <a:lt1>
          <a:srgbClr val="FFFFFF"/>
        </a:lt1>
        <a:dk2>
          <a:srgbClr val="C1C3C7"/>
        </a:dk2>
        <a:lt2>
          <a:srgbClr val="92959C"/>
        </a:lt2>
        <a:accent1>
          <a:srgbClr val="005D86"/>
        </a:accent1>
        <a:accent2>
          <a:srgbClr val="0096D6"/>
        </a:accent2>
        <a:accent3>
          <a:srgbClr val="FFFFFF"/>
        </a:accent3>
        <a:accent4>
          <a:srgbClr val="404246"/>
        </a:accent4>
        <a:accent5>
          <a:srgbClr val="AAB6C3"/>
        </a:accent5>
        <a:accent6>
          <a:srgbClr val="0087C2"/>
        </a:accent6>
        <a:hlink>
          <a:srgbClr val="66C0E6"/>
        </a:hlink>
        <a:folHlink>
          <a:srgbClr val="CCEAF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ennheiser_PPT_Master_2012">
  <a:themeElements>
    <a:clrScheme name="Standarddesign 1">
      <a:dk1>
        <a:srgbClr val="4D4F53"/>
      </a:dk1>
      <a:lt1>
        <a:srgbClr val="FFFFFF"/>
      </a:lt1>
      <a:dk2>
        <a:srgbClr val="C1C3C7"/>
      </a:dk2>
      <a:lt2>
        <a:srgbClr val="92959C"/>
      </a:lt2>
      <a:accent1>
        <a:srgbClr val="005D86"/>
      </a:accent1>
      <a:accent2>
        <a:srgbClr val="0096D6"/>
      </a:accent2>
      <a:accent3>
        <a:srgbClr val="FFFFFF"/>
      </a:accent3>
      <a:accent4>
        <a:srgbClr val="404246"/>
      </a:accent4>
      <a:accent5>
        <a:srgbClr val="AAB6C3"/>
      </a:accent5>
      <a:accent6>
        <a:srgbClr val="0087C2"/>
      </a:accent6>
      <a:hlink>
        <a:srgbClr val="66C0E6"/>
      </a:hlink>
      <a:folHlink>
        <a:srgbClr val="CCEAF7"/>
      </a:folHlink>
    </a:clrScheme>
    <a:fontScheme name="Standarddesign">
      <a:majorFont>
        <a:latin typeface="Microsoft Sans Serif"/>
        <a:ea typeface="Microsoft Sans Serif"/>
        <a:cs typeface="Microsoft Sans Serif"/>
      </a:majorFont>
      <a:minorFont>
        <a:latin typeface="Microsoft Sans Serif"/>
        <a:ea typeface="Microsoft Sans Serif"/>
        <a:cs typeface="Microsoft Sans Serif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6350" cap="flat" cmpd="sng" algn="ctr">
          <a:solidFill>
            <a:srgbClr val="4D4F53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>
            <a:srgbClr val="0096D6"/>
          </a:buClr>
          <a:buSzPct val="95000"/>
          <a:buFont typeface="Wingdings" charset="2"/>
          <a:buNone/>
          <a:tabLst/>
          <a:defRPr kumimoji="0" lang="de-DE" sz="1600" b="0" i="0" u="none" strike="noStrike" cap="none" normalizeH="0" baseline="0">
            <a:ln>
              <a:noFill/>
            </a:ln>
            <a:solidFill>
              <a:srgbClr val="4D4F53"/>
            </a:solidFill>
            <a:effectLst/>
            <a:latin typeface="Microsoft Sans Serif" pitchFamily="34" charset="0"/>
            <a:ea typeface="Microsoft Sans Serif" pitchFamily="34" charset="0"/>
            <a:cs typeface="Microsoft Sans Serif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6350" cap="flat" cmpd="sng" algn="ctr">
          <a:solidFill>
            <a:srgbClr val="4D4F53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10000"/>
          </a:lnSpc>
          <a:spcBef>
            <a:spcPct val="0"/>
          </a:spcBef>
          <a:spcAft>
            <a:spcPct val="0"/>
          </a:spcAft>
          <a:buClr>
            <a:srgbClr val="0096D6"/>
          </a:buClr>
          <a:buSzPct val="95000"/>
          <a:buFont typeface="Wingdings" charset="2"/>
          <a:buNone/>
          <a:tabLst/>
          <a:defRPr kumimoji="0" lang="de-DE" sz="1600" b="0" i="0" u="none" strike="noStrike" cap="none" normalizeH="0" baseline="0">
            <a:ln>
              <a:noFill/>
            </a:ln>
            <a:solidFill>
              <a:srgbClr val="4D4F53"/>
            </a:solidFill>
            <a:effectLst/>
            <a:latin typeface="Microsoft Sans Serif" pitchFamily="34" charset="0"/>
            <a:ea typeface="Microsoft Sans Serif" pitchFamily="34" charset="0"/>
            <a:cs typeface="Microsoft Sans Serif" pitchFamily="34" charset="0"/>
          </a:defRPr>
        </a:defPPr>
      </a:lstStyle>
    </a:lnDef>
  </a:objectDefaults>
  <a:extraClrSchemeLst>
    <a:extraClrScheme>
      <a:clrScheme name="Standarddesign 1">
        <a:dk1>
          <a:srgbClr val="4D4F53"/>
        </a:dk1>
        <a:lt1>
          <a:srgbClr val="FFFFFF"/>
        </a:lt1>
        <a:dk2>
          <a:srgbClr val="C1C3C7"/>
        </a:dk2>
        <a:lt2>
          <a:srgbClr val="92959C"/>
        </a:lt2>
        <a:accent1>
          <a:srgbClr val="005D86"/>
        </a:accent1>
        <a:accent2>
          <a:srgbClr val="0096D6"/>
        </a:accent2>
        <a:accent3>
          <a:srgbClr val="FFFFFF"/>
        </a:accent3>
        <a:accent4>
          <a:srgbClr val="404246"/>
        </a:accent4>
        <a:accent5>
          <a:srgbClr val="AAB6C3"/>
        </a:accent5>
        <a:accent6>
          <a:srgbClr val="0087C2"/>
        </a:accent6>
        <a:hlink>
          <a:srgbClr val="66C0E6"/>
        </a:hlink>
        <a:folHlink>
          <a:srgbClr val="CCEAF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7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3649</TotalTime>
  <Words>571</Words>
  <Application>Microsoft Office PowerPoint</Application>
  <PresentationFormat>Widescreen</PresentationFormat>
  <Paragraphs>101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Arial</vt:lpstr>
      <vt:lpstr>Calibri</vt:lpstr>
      <vt:lpstr>Consolas</vt:lpstr>
      <vt:lpstr>Microsoft Sans Serif</vt:lpstr>
      <vt:lpstr>Segoe UI</vt:lpstr>
      <vt:lpstr>Segoe UI Light</vt:lpstr>
      <vt:lpstr>Segoe UI Semibold</vt:lpstr>
      <vt:lpstr>Segoe UI Semilight</vt:lpstr>
      <vt:lpstr>Verdana</vt:lpstr>
      <vt:lpstr>Wingdings</vt:lpstr>
      <vt:lpstr>Theme1</vt:lpstr>
      <vt:lpstr>3_Modern Workplace 2016</vt:lpstr>
      <vt:lpstr>5-50109_Microsoft_Dark_Template</vt:lpstr>
      <vt:lpstr>SE_Master_anthracite_4_3_PPT</vt:lpstr>
      <vt:lpstr>Sennheiser_PPT_Master_2012</vt:lpstr>
      <vt:lpstr>5-50203_Microsoft_Ignite_Template</vt:lpstr>
      <vt:lpstr>1_5-50203_Microsoft_Ignite_Template</vt:lpstr>
      <vt:lpstr>Richard Brynteson, Skype and Teams MVP, MCSM t: @rbrynteson w: theargylemvp.com m: mixer.com/DJ_LordCabbage</vt:lpstr>
      <vt:lpstr>Agenda</vt:lpstr>
      <vt:lpstr>PowerPoint Presentation</vt:lpstr>
      <vt:lpstr>Three Types of Meeting + One More…</vt:lpstr>
      <vt:lpstr>Proximity based meeting join  </vt:lpstr>
      <vt:lpstr>Proximity beaconing </vt:lpstr>
      <vt:lpstr>What Do I Need For Proximity</vt:lpstr>
      <vt:lpstr>Companion experiences </vt:lpstr>
      <vt:lpstr>What Makes It So Cool</vt:lpstr>
      <vt:lpstr>Live Event Policies</vt:lpstr>
      <vt:lpstr>Teams Live Events </vt:lpstr>
      <vt:lpstr>PowerPoint Presentation</vt:lpstr>
      <vt:lpstr>What’s Next!!!</vt:lpstr>
      <vt:lpstr>Background Replace</vt:lpstr>
      <vt:lpstr>Magic Whiteboard</vt:lpstr>
      <vt:lpstr>And More</vt:lpstr>
      <vt:lpstr>Planned Per User Voice</vt:lpstr>
      <vt:lpstr>Minnesota Teams/Skype Users Group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Skype for Business 2015  Richard Brynteson, MVP Skype for Business, MCSM 2013 &amp; MCM 2010</dc:title>
  <dc:creator>Richard Brynteson</dc:creator>
  <cp:lastModifiedBy>Richard Brynteson</cp:lastModifiedBy>
  <cp:revision>81</cp:revision>
  <dcterms:created xsi:type="dcterms:W3CDTF">2015-02-17T14:30:30Z</dcterms:created>
  <dcterms:modified xsi:type="dcterms:W3CDTF">2019-08-05T18:30:22Z</dcterms:modified>
</cp:coreProperties>
</file>